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56" r:id="rId2"/>
    <p:sldId id="403" r:id="rId3"/>
    <p:sldId id="260" r:id="rId4"/>
    <p:sldId id="404" r:id="rId5"/>
    <p:sldId id="405" r:id="rId6"/>
    <p:sldId id="407" r:id="rId7"/>
    <p:sldId id="409" r:id="rId8"/>
    <p:sldId id="475" r:id="rId9"/>
    <p:sldId id="410" r:id="rId10"/>
    <p:sldId id="411" r:id="rId11"/>
    <p:sldId id="412" r:id="rId12"/>
    <p:sldId id="414" r:id="rId13"/>
    <p:sldId id="413" r:id="rId14"/>
    <p:sldId id="415" r:id="rId15"/>
    <p:sldId id="416" r:id="rId16"/>
    <p:sldId id="419" r:id="rId17"/>
    <p:sldId id="429" r:id="rId18"/>
    <p:sldId id="431" r:id="rId19"/>
    <p:sldId id="433" r:id="rId20"/>
    <p:sldId id="434" r:id="rId21"/>
    <p:sldId id="420" r:id="rId22"/>
    <p:sldId id="421" r:id="rId23"/>
    <p:sldId id="454" r:id="rId24"/>
    <p:sldId id="477" r:id="rId25"/>
    <p:sldId id="455" r:id="rId26"/>
    <p:sldId id="456" r:id="rId27"/>
    <p:sldId id="457" r:id="rId28"/>
    <p:sldId id="428" r:id="rId29"/>
    <p:sldId id="451" r:id="rId30"/>
    <p:sldId id="435" r:id="rId31"/>
    <p:sldId id="450" r:id="rId32"/>
    <p:sldId id="452" r:id="rId33"/>
    <p:sldId id="460" r:id="rId34"/>
    <p:sldId id="436" r:id="rId35"/>
    <p:sldId id="473" r:id="rId36"/>
    <p:sldId id="461" r:id="rId37"/>
    <p:sldId id="462" r:id="rId38"/>
    <p:sldId id="463" r:id="rId39"/>
    <p:sldId id="464" r:id="rId40"/>
    <p:sldId id="466" r:id="rId41"/>
    <p:sldId id="472" r:id="rId42"/>
    <p:sldId id="465" r:id="rId43"/>
    <p:sldId id="468" r:id="rId44"/>
    <p:sldId id="469" r:id="rId45"/>
    <p:sldId id="476" r:id="rId46"/>
    <p:sldId id="474" r:id="rId47"/>
    <p:sldId id="471" r:id="rId48"/>
    <p:sldId id="483" r:id="rId49"/>
    <p:sldId id="479" r:id="rId50"/>
    <p:sldId id="480" r:id="rId51"/>
    <p:sldId id="481" r:id="rId52"/>
    <p:sldId id="478" r:id="rId53"/>
    <p:sldId id="482" r:id="rId54"/>
  </p:sldIdLst>
  <p:sldSz cx="12192000" cy="6858000"/>
  <p:notesSz cx="7010400" cy="9296400"/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AF850B9-F69B-42C3-AE4F-59280C8E2BF6}">
          <p14:sldIdLst>
            <p14:sldId id="256"/>
            <p14:sldId id="403"/>
            <p14:sldId id="260"/>
            <p14:sldId id="404"/>
            <p14:sldId id="405"/>
            <p14:sldId id="407"/>
            <p14:sldId id="409"/>
            <p14:sldId id="475"/>
            <p14:sldId id="410"/>
            <p14:sldId id="411"/>
            <p14:sldId id="412"/>
            <p14:sldId id="414"/>
            <p14:sldId id="413"/>
            <p14:sldId id="415"/>
            <p14:sldId id="416"/>
            <p14:sldId id="419"/>
            <p14:sldId id="429"/>
            <p14:sldId id="431"/>
            <p14:sldId id="433"/>
            <p14:sldId id="434"/>
            <p14:sldId id="420"/>
            <p14:sldId id="421"/>
            <p14:sldId id="454"/>
            <p14:sldId id="477"/>
            <p14:sldId id="455"/>
            <p14:sldId id="456"/>
            <p14:sldId id="457"/>
            <p14:sldId id="428"/>
            <p14:sldId id="451"/>
            <p14:sldId id="435"/>
            <p14:sldId id="450"/>
            <p14:sldId id="452"/>
            <p14:sldId id="460"/>
            <p14:sldId id="436"/>
            <p14:sldId id="473"/>
            <p14:sldId id="461"/>
            <p14:sldId id="462"/>
            <p14:sldId id="463"/>
            <p14:sldId id="464"/>
            <p14:sldId id="466"/>
            <p14:sldId id="472"/>
          </p14:sldIdLst>
        </p14:section>
        <p14:section name="Untitled Section" id="{A739CA08-4BFA-44D9-BD0F-203A749D3BF3}">
          <p14:sldIdLst>
            <p14:sldId id="465"/>
            <p14:sldId id="468"/>
            <p14:sldId id="469"/>
            <p14:sldId id="476"/>
            <p14:sldId id="474"/>
            <p14:sldId id="471"/>
            <p14:sldId id="483"/>
            <p14:sldId id="479"/>
            <p14:sldId id="480"/>
            <p14:sldId id="481"/>
            <p14:sldId id="478"/>
            <p14:sldId id="4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vine, Kevin" initials="LK" lastIdx="17" clrIdx="0">
    <p:extLst>
      <p:ext uri="{19B8F6BF-5375-455C-9EA6-DF929625EA0E}">
        <p15:presenceInfo xmlns:p15="http://schemas.microsoft.com/office/powerpoint/2012/main" userId="S-1-5-21-3164253979-2990856444-2255475102-1404933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8CFF"/>
    <a:srgbClr val="FFFFFF"/>
    <a:srgbClr val="79ADDD"/>
    <a:srgbClr val="868840"/>
    <a:srgbClr val="EECB68"/>
    <a:srgbClr val="D90101"/>
    <a:srgbClr val="1C75AC"/>
    <a:srgbClr val="996633"/>
    <a:srgbClr val="068040"/>
    <a:srgbClr val="0673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CFAB58-9280-4C7D-B280-357665E14783}" v="5" dt="2021-03-10T13:28:18.641"/>
    <p1510:client id="{885AFE44-9442-465E-9B2A-16BD786BD8D4}" v="7" dt="2021-01-13T01:53:10.934"/>
    <p1510:client id="{AC9E60F9-E5EA-4A5B-B2ED-800F935E4396}" v="652" dt="2021-01-13T02:51:42.110"/>
    <p1510:client id="{D69E4EE4-AFB4-4719-BF61-A7FA25105E1C}" v="5" dt="2021-02-03T17:58:52.3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26" autoAdjust="0"/>
    <p:restoredTop sz="94250" autoAdjust="0"/>
  </p:normalViewPr>
  <p:slideViewPr>
    <p:cSldViewPr>
      <p:cViewPr varScale="1">
        <p:scale>
          <a:sx n="72" d="100"/>
          <a:sy n="72" d="100"/>
        </p:scale>
        <p:origin x="612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429EBD-C92F-4CAA-9347-5BFBF5752869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4BA3E95-9258-4A74-8F47-74C300162831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General Communication</a:t>
          </a:r>
        </a:p>
      </dgm:t>
    </dgm:pt>
    <dgm:pt modelId="{6B863CB4-A104-442E-8596-012E9BCA7A90}" type="parTrans" cxnId="{6CAB14EE-C02B-4641-B0E4-6E4792721614}">
      <dgm:prSet/>
      <dgm:spPr/>
      <dgm:t>
        <a:bodyPr/>
        <a:lstStyle/>
        <a:p>
          <a:endParaRPr lang="en-US"/>
        </a:p>
      </dgm:t>
    </dgm:pt>
    <dgm:pt modelId="{C3669731-D548-48C9-9FEE-8233DB8A1358}" type="sibTrans" cxnId="{6CAB14EE-C02B-4641-B0E4-6E4792721614}">
      <dgm:prSet/>
      <dgm:spPr/>
      <dgm:t>
        <a:bodyPr/>
        <a:lstStyle/>
        <a:p>
          <a:endParaRPr lang="en-US"/>
        </a:p>
      </dgm:t>
    </dgm:pt>
    <dgm:pt modelId="{AA9B2B91-A9B1-4B8E-82E3-0C82F74E1428}">
      <dgm:prSet phldrT="[Text]"/>
      <dgm:spPr/>
      <dgm:t>
        <a:bodyPr/>
        <a:lstStyle/>
        <a:p>
          <a:r>
            <a:rPr lang="en-US" dirty="0"/>
            <a:t>Mixer</a:t>
          </a:r>
        </a:p>
      </dgm:t>
    </dgm:pt>
    <dgm:pt modelId="{86952592-9A30-4A16-836C-84DFE8DEAFAE}" type="parTrans" cxnId="{FA91A3F9-3B74-4B7E-BFFD-9E73CE1D6D9D}">
      <dgm:prSet/>
      <dgm:spPr/>
      <dgm:t>
        <a:bodyPr/>
        <a:lstStyle/>
        <a:p>
          <a:endParaRPr lang="en-US"/>
        </a:p>
      </dgm:t>
    </dgm:pt>
    <dgm:pt modelId="{7B999BED-2F69-4B82-B709-3099ECBF9D62}" type="sibTrans" cxnId="{FA91A3F9-3B74-4B7E-BFFD-9E73CE1D6D9D}">
      <dgm:prSet/>
      <dgm:spPr/>
      <dgm:t>
        <a:bodyPr/>
        <a:lstStyle/>
        <a:p>
          <a:endParaRPr lang="en-US"/>
        </a:p>
      </dgm:t>
    </dgm:pt>
    <dgm:pt modelId="{E147618F-FE38-4701-97E6-280C08959672}">
      <dgm:prSet phldrT="[Text]"/>
      <dgm:spPr/>
      <dgm:t>
        <a:bodyPr/>
        <a:lstStyle/>
        <a:p>
          <a:r>
            <a:rPr lang="en-US" dirty="0"/>
            <a:t>New Staff</a:t>
          </a:r>
        </a:p>
      </dgm:t>
    </dgm:pt>
    <dgm:pt modelId="{8730FF1A-E10D-40E5-B014-D6BB8A7366C6}" type="parTrans" cxnId="{B5B16186-6108-46AB-ABDF-130DA1142BB1}">
      <dgm:prSet/>
      <dgm:spPr/>
      <dgm:t>
        <a:bodyPr/>
        <a:lstStyle/>
        <a:p>
          <a:endParaRPr lang="en-US"/>
        </a:p>
      </dgm:t>
    </dgm:pt>
    <dgm:pt modelId="{C982289A-72BA-4245-8BE3-54133525C4A6}" type="sibTrans" cxnId="{B5B16186-6108-46AB-ABDF-130DA1142BB1}">
      <dgm:prSet/>
      <dgm:spPr/>
      <dgm:t>
        <a:bodyPr/>
        <a:lstStyle/>
        <a:p>
          <a:endParaRPr lang="en-US"/>
        </a:p>
      </dgm:t>
    </dgm:pt>
    <dgm:pt modelId="{B38A1C28-2527-47AD-8497-E9A40A6206D2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Assignments</a:t>
          </a:r>
        </a:p>
      </dgm:t>
    </dgm:pt>
    <dgm:pt modelId="{0DB4A1DB-F4B1-4DA6-9068-2A99682E781D}" type="parTrans" cxnId="{B166D17F-0C41-4EE1-B03C-4A0F2BCCC835}">
      <dgm:prSet/>
      <dgm:spPr/>
      <dgm:t>
        <a:bodyPr/>
        <a:lstStyle/>
        <a:p>
          <a:endParaRPr lang="en-US"/>
        </a:p>
      </dgm:t>
    </dgm:pt>
    <dgm:pt modelId="{678A7631-9FCF-46B0-8B9F-8CECCCC0ACE8}" type="sibTrans" cxnId="{B166D17F-0C41-4EE1-B03C-4A0F2BCCC835}">
      <dgm:prSet/>
      <dgm:spPr/>
      <dgm:t>
        <a:bodyPr/>
        <a:lstStyle/>
        <a:p>
          <a:endParaRPr lang="en-US"/>
        </a:p>
      </dgm:t>
    </dgm:pt>
    <dgm:pt modelId="{2AAEA66D-CC29-437F-9A90-A13D77A4AA16}">
      <dgm:prSet phldrT="[Text]"/>
      <dgm:spPr/>
      <dgm:t>
        <a:bodyPr/>
        <a:lstStyle/>
        <a:p>
          <a:r>
            <a:rPr lang="en-US" dirty="0"/>
            <a:t>Case</a:t>
          </a:r>
        </a:p>
      </dgm:t>
    </dgm:pt>
    <dgm:pt modelId="{28FA5B47-B044-4A8F-A12B-493A5EE33B48}" type="parTrans" cxnId="{1285CF27-ACFB-4FAD-ACBA-1E3F085DD4BA}">
      <dgm:prSet/>
      <dgm:spPr/>
      <dgm:t>
        <a:bodyPr/>
        <a:lstStyle/>
        <a:p>
          <a:endParaRPr lang="en-US"/>
        </a:p>
      </dgm:t>
    </dgm:pt>
    <dgm:pt modelId="{E698AE35-DB07-4C09-A7B5-FE63756C9199}" type="sibTrans" cxnId="{1285CF27-ACFB-4FAD-ACBA-1E3F085DD4BA}">
      <dgm:prSet/>
      <dgm:spPr/>
      <dgm:t>
        <a:bodyPr/>
        <a:lstStyle/>
        <a:p>
          <a:endParaRPr lang="en-US"/>
        </a:p>
      </dgm:t>
    </dgm:pt>
    <dgm:pt modelId="{BBFE5008-0156-4E78-98C9-E9E1D8FD66CB}">
      <dgm:prSet phldrT="[Text]"/>
      <dgm:spPr/>
      <dgm:t>
        <a:bodyPr/>
        <a:lstStyle/>
        <a:p>
          <a:r>
            <a:rPr lang="en-US" dirty="0"/>
            <a:t>Special</a:t>
          </a:r>
        </a:p>
      </dgm:t>
    </dgm:pt>
    <dgm:pt modelId="{67AC22A0-6E23-48CC-A348-BB2D959B49F3}" type="parTrans" cxnId="{65C4829F-1B94-4F0B-9AD8-4AD0F1EE1980}">
      <dgm:prSet/>
      <dgm:spPr/>
      <dgm:t>
        <a:bodyPr/>
        <a:lstStyle/>
        <a:p>
          <a:endParaRPr lang="en-US"/>
        </a:p>
      </dgm:t>
    </dgm:pt>
    <dgm:pt modelId="{83A2CCDB-40D7-4274-B964-512527141D87}" type="sibTrans" cxnId="{65C4829F-1B94-4F0B-9AD8-4AD0F1EE1980}">
      <dgm:prSet/>
      <dgm:spPr/>
      <dgm:t>
        <a:bodyPr/>
        <a:lstStyle/>
        <a:p>
          <a:endParaRPr lang="en-US"/>
        </a:p>
      </dgm:t>
    </dgm:pt>
    <dgm:pt modelId="{4F1B4560-E61C-4CCE-9033-20DC7FB5ECE3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Training</a:t>
          </a:r>
        </a:p>
      </dgm:t>
    </dgm:pt>
    <dgm:pt modelId="{575E99E2-9CC9-43A0-80C3-18B7DE7A3500}" type="parTrans" cxnId="{49E3E7A3-9F1D-4289-9507-72ED3C255EBA}">
      <dgm:prSet/>
      <dgm:spPr/>
      <dgm:t>
        <a:bodyPr/>
        <a:lstStyle/>
        <a:p>
          <a:endParaRPr lang="en-US"/>
        </a:p>
      </dgm:t>
    </dgm:pt>
    <dgm:pt modelId="{5699B524-3A05-4F34-80EC-A3070DFE36F2}" type="sibTrans" cxnId="{49E3E7A3-9F1D-4289-9507-72ED3C255EBA}">
      <dgm:prSet/>
      <dgm:spPr/>
      <dgm:t>
        <a:bodyPr/>
        <a:lstStyle/>
        <a:p>
          <a:endParaRPr lang="en-US"/>
        </a:p>
      </dgm:t>
    </dgm:pt>
    <dgm:pt modelId="{AA8045AE-CBDB-4BEA-BEC1-AC6E04984CE9}">
      <dgm:prSet phldrT="[Text]"/>
      <dgm:spPr/>
      <dgm:t>
        <a:bodyPr/>
        <a:lstStyle/>
        <a:p>
          <a:r>
            <a:rPr lang="en-US" dirty="0"/>
            <a:t>Policy</a:t>
          </a:r>
        </a:p>
      </dgm:t>
    </dgm:pt>
    <dgm:pt modelId="{078B3868-9069-4C3F-B14D-C4DA38B5C86A}" type="parTrans" cxnId="{B19B2237-9800-4884-95A8-909D1E12EEA3}">
      <dgm:prSet/>
      <dgm:spPr/>
      <dgm:t>
        <a:bodyPr/>
        <a:lstStyle/>
        <a:p>
          <a:endParaRPr lang="en-US"/>
        </a:p>
      </dgm:t>
    </dgm:pt>
    <dgm:pt modelId="{D83C7439-90E1-4FB8-BA0D-6B5BFCFE2426}" type="sibTrans" cxnId="{B19B2237-9800-4884-95A8-909D1E12EEA3}">
      <dgm:prSet/>
      <dgm:spPr/>
      <dgm:t>
        <a:bodyPr/>
        <a:lstStyle/>
        <a:p>
          <a:endParaRPr lang="en-US"/>
        </a:p>
      </dgm:t>
    </dgm:pt>
    <dgm:pt modelId="{2B3EC0F9-4739-4519-B78A-8B0AF3288898}">
      <dgm:prSet phldrT="[Text]"/>
      <dgm:spPr/>
      <dgm:t>
        <a:bodyPr/>
        <a:lstStyle/>
        <a:p>
          <a:r>
            <a:rPr lang="en-US" dirty="0"/>
            <a:t>Best Practice</a:t>
          </a:r>
        </a:p>
      </dgm:t>
    </dgm:pt>
    <dgm:pt modelId="{F261E32B-FF10-42E9-9B68-8EFF469E6708}" type="parTrans" cxnId="{A2F34683-29B5-4F32-A7C3-BD37B6657470}">
      <dgm:prSet/>
      <dgm:spPr/>
      <dgm:t>
        <a:bodyPr/>
        <a:lstStyle/>
        <a:p>
          <a:endParaRPr lang="en-US"/>
        </a:p>
      </dgm:t>
    </dgm:pt>
    <dgm:pt modelId="{2933A6FA-BBAA-4D46-B547-5A56B41C9FE5}" type="sibTrans" cxnId="{A2F34683-29B5-4F32-A7C3-BD37B6657470}">
      <dgm:prSet/>
      <dgm:spPr/>
      <dgm:t>
        <a:bodyPr/>
        <a:lstStyle/>
        <a:p>
          <a:endParaRPr lang="en-US"/>
        </a:p>
      </dgm:t>
    </dgm:pt>
    <dgm:pt modelId="{88B906D3-E7CC-4FC2-86AE-2E0BEE8F7178}">
      <dgm:prSet/>
      <dgm:spPr/>
      <dgm:t>
        <a:bodyPr/>
        <a:lstStyle/>
        <a:p>
          <a:r>
            <a:rPr lang="en-US" dirty="0"/>
            <a:t>Open</a:t>
          </a:r>
        </a:p>
      </dgm:t>
    </dgm:pt>
    <dgm:pt modelId="{D3672A00-EC30-4283-8775-8BF0317A9AE2}" type="parTrans" cxnId="{9557405A-2ABC-49D2-B1E5-B2C98450B755}">
      <dgm:prSet/>
      <dgm:spPr/>
      <dgm:t>
        <a:bodyPr/>
        <a:lstStyle/>
        <a:p>
          <a:endParaRPr lang="en-US"/>
        </a:p>
      </dgm:t>
    </dgm:pt>
    <dgm:pt modelId="{5B4C3874-937B-42A7-99B0-9DED3988EC31}" type="sibTrans" cxnId="{9557405A-2ABC-49D2-B1E5-B2C98450B755}">
      <dgm:prSet/>
      <dgm:spPr/>
      <dgm:t>
        <a:bodyPr/>
        <a:lstStyle/>
        <a:p>
          <a:endParaRPr lang="en-US"/>
        </a:p>
      </dgm:t>
    </dgm:pt>
    <dgm:pt modelId="{E3D1B352-74EA-46B5-9E17-A29756E6E116}">
      <dgm:prSet/>
      <dgm:spPr/>
      <dgm:t>
        <a:bodyPr/>
        <a:lstStyle/>
        <a:p>
          <a:r>
            <a:rPr lang="en-US" dirty="0"/>
            <a:t>Misc.  </a:t>
          </a:r>
        </a:p>
      </dgm:t>
    </dgm:pt>
    <dgm:pt modelId="{83A90825-04C9-4AD9-A894-A7708414D197}" type="parTrans" cxnId="{8E7EBCB6-1DF4-47EF-9B43-B159DF75AADB}">
      <dgm:prSet/>
      <dgm:spPr/>
      <dgm:t>
        <a:bodyPr/>
        <a:lstStyle/>
        <a:p>
          <a:endParaRPr lang="en-US"/>
        </a:p>
      </dgm:t>
    </dgm:pt>
    <dgm:pt modelId="{E3C95FCC-C2CE-48B2-8EA3-B8828A55C959}" type="sibTrans" cxnId="{8E7EBCB6-1DF4-47EF-9B43-B159DF75AADB}">
      <dgm:prSet/>
      <dgm:spPr/>
      <dgm:t>
        <a:bodyPr/>
        <a:lstStyle/>
        <a:p>
          <a:endParaRPr lang="en-US"/>
        </a:p>
      </dgm:t>
    </dgm:pt>
    <dgm:pt modelId="{9D8263F8-7B8D-44A4-94DC-91CB0691861D}">
      <dgm:prSet/>
      <dgm:spPr/>
      <dgm:t>
        <a:bodyPr/>
        <a:lstStyle/>
        <a:p>
          <a:r>
            <a:rPr lang="en-US" dirty="0"/>
            <a:t>Case Review</a:t>
          </a:r>
        </a:p>
      </dgm:t>
    </dgm:pt>
    <dgm:pt modelId="{AD1B2DB7-CCF7-4B29-B44A-5C7D225654AF}" type="parTrans" cxnId="{1CC671CF-87F3-476A-AB95-BA343A858C5E}">
      <dgm:prSet/>
      <dgm:spPr/>
      <dgm:t>
        <a:bodyPr/>
        <a:lstStyle/>
        <a:p>
          <a:endParaRPr lang="en-US"/>
        </a:p>
      </dgm:t>
    </dgm:pt>
    <dgm:pt modelId="{D5C7890A-DD60-4ADD-8A6B-476DC1AFA1E3}" type="sibTrans" cxnId="{1CC671CF-87F3-476A-AB95-BA343A858C5E}">
      <dgm:prSet/>
      <dgm:spPr/>
      <dgm:t>
        <a:bodyPr/>
        <a:lstStyle/>
        <a:p>
          <a:endParaRPr lang="en-US"/>
        </a:p>
      </dgm:t>
    </dgm:pt>
    <dgm:pt modelId="{A498DE8A-3E38-4597-8F46-2093459A22D1}" type="pres">
      <dgm:prSet presAssocID="{DA429EBD-C92F-4CAA-9347-5BFBF5752869}" presName="theList" presStyleCnt="0">
        <dgm:presLayoutVars>
          <dgm:dir/>
          <dgm:animLvl val="lvl"/>
          <dgm:resizeHandles val="exact"/>
        </dgm:presLayoutVars>
      </dgm:prSet>
      <dgm:spPr/>
    </dgm:pt>
    <dgm:pt modelId="{944E929D-E3DE-46F8-BD0D-F113331DDFF1}" type="pres">
      <dgm:prSet presAssocID="{94BA3E95-9258-4A74-8F47-74C300162831}" presName="compNode" presStyleCnt="0"/>
      <dgm:spPr/>
    </dgm:pt>
    <dgm:pt modelId="{7180C571-415B-417E-BCE3-1D881A12C3E4}" type="pres">
      <dgm:prSet presAssocID="{94BA3E95-9258-4A74-8F47-74C300162831}" presName="aNode" presStyleLbl="bgShp" presStyleIdx="0" presStyleCnt="3"/>
      <dgm:spPr/>
    </dgm:pt>
    <dgm:pt modelId="{3F6C5A42-ABFC-4521-B5FD-436F6B9E2315}" type="pres">
      <dgm:prSet presAssocID="{94BA3E95-9258-4A74-8F47-74C300162831}" presName="textNode" presStyleLbl="bgShp" presStyleIdx="0" presStyleCnt="3"/>
      <dgm:spPr/>
    </dgm:pt>
    <dgm:pt modelId="{7937C2CA-E023-441D-BD67-19EF91C0CA73}" type="pres">
      <dgm:prSet presAssocID="{94BA3E95-9258-4A74-8F47-74C300162831}" presName="compChildNode" presStyleCnt="0"/>
      <dgm:spPr/>
    </dgm:pt>
    <dgm:pt modelId="{7789BE56-F57B-44C0-80BC-D85EEEDDD919}" type="pres">
      <dgm:prSet presAssocID="{94BA3E95-9258-4A74-8F47-74C300162831}" presName="theInnerList" presStyleCnt="0"/>
      <dgm:spPr/>
    </dgm:pt>
    <dgm:pt modelId="{A0D411D8-E72A-4925-86B1-326EDD56C1BE}" type="pres">
      <dgm:prSet presAssocID="{AA9B2B91-A9B1-4B8E-82E3-0C82F74E1428}" presName="childNode" presStyleLbl="node1" presStyleIdx="0" presStyleCnt="9">
        <dgm:presLayoutVars>
          <dgm:bulletEnabled val="1"/>
        </dgm:presLayoutVars>
      </dgm:prSet>
      <dgm:spPr/>
    </dgm:pt>
    <dgm:pt modelId="{A054CE6C-194A-4FFC-883C-F0E343664306}" type="pres">
      <dgm:prSet presAssocID="{AA9B2B91-A9B1-4B8E-82E3-0C82F74E1428}" presName="aSpace2" presStyleCnt="0"/>
      <dgm:spPr/>
    </dgm:pt>
    <dgm:pt modelId="{779317D6-D44A-4797-8944-08285B96951C}" type="pres">
      <dgm:prSet presAssocID="{E147618F-FE38-4701-97E6-280C08959672}" presName="childNode" presStyleLbl="node1" presStyleIdx="1" presStyleCnt="9">
        <dgm:presLayoutVars>
          <dgm:bulletEnabled val="1"/>
        </dgm:presLayoutVars>
      </dgm:prSet>
      <dgm:spPr/>
    </dgm:pt>
    <dgm:pt modelId="{0C54E826-9DF7-4E73-8E01-FFE71820FAF9}" type="pres">
      <dgm:prSet presAssocID="{E147618F-FE38-4701-97E6-280C08959672}" presName="aSpace2" presStyleCnt="0"/>
      <dgm:spPr/>
    </dgm:pt>
    <dgm:pt modelId="{5F59B980-F865-4AD3-9482-14D4E2E8049E}" type="pres">
      <dgm:prSet presAssocID="{88B906D3-E7CC-4FC2-86AE-2E0BEE8F7178}" presName="childNode" presStyleLbl="node1" presStyleIdx="2" presStyleCnt="9">
        <dgm:presLayoutVars>
          <dgm:bulletEnabled val="1"/>
        </dgm:presLayoutVars>
      </dgm:prSet>
      <dgm:spPr/>
    </dgm:pt>
    <dgm:pt modelId="{D3D35999-99D9-41AE-803B-C67BEC88E387}" type="pres">
      <dgm:prSet presAssocID="{94BA3E95-9258-4A74-8F47-74C300162831}" presName="aSpace" presStyleCnt="0"/>
      <dgm:spPr/>
    </dgm:pt>
    <dgm:pt modelId="{0B28A433-F135-47BE-AFD1-AECEC1B4B222}" type="pres">
      <dgm:prSet presAssocID="{B38A1C28-2527-47AD-8497-E9A40A6206D2}" presName="compNode" presStyleCnt="0"/>
      <dgm:spPr/>
    </dgm:pt>
    <dgm:pt modelId="{44283A2E-B724-4DF9-BD5F-E51F887FD093}" type="pres">
      <dgm:prSet presAssocID="{B38A1C28-2527-47AD-8497-E9A40A6206D2}" presName="aNode" presStyleLbl="bgShp" presStyleIdx="1" presStyleCnt="3"/>
      <dgm:spPr/>
    </dgm:pt>
    <dgm:pt modelId="{0D8FC0ED-B194-4CB2-A27E-9446BFD3F8C2}" type="pres">
      <dgm:prSet presAssocID="{B38A1C28-2527-47AD-8497-E9A40A6206D2}" presName="textNode" presStyleLbl="bgShp" presStyleIdx="1" presStyleCnt="3"/>
      <dgm:spPr/>
    </dgm:pt>
    <dgm:pt modelId="{5A51CC6C-431A-4C1A-AD18-D71F81E03DBF}" type="pres">
      <dgm:prSet presAssocID="{B38A1C28-2527-47AD-8497-E9A40A6206D2}" presName="compChildNode" presStyleCnt="0"/>
      <dgm:spPr/>
    </dgm:pt>
    <dgm:pt modelId="{810BE684-12C5-4A22-AC57-34D35F3BCA62}" type="pres">
      <dgm:prSet presAssocID="{B38A1C28-2527-47AD-8497-E9A40A6206D2}" presName="theInnerList" presStyleCnt="0"/>
      <dgm:spPr/>
    </dgm:pt>
    <dgm:pt modelId="{8E0A3CBD-E061-4EE3-A515-5D2A8EEB6957}" type="pres">
      <dgm:prSet presAssocID="{2AAEA66D-CC29-437F-9A90-A13D77A4AA16}" presName="childNode" presStyleLbl="node1" presStyleIdx="3" presStyleCnt="9">
        <dgm:presLayoutVars>
          <dgm:bulletEnabled val="1"/>
        </dgm:presLayoutVars>
      </dgm:prSet>
      <dgm:spPr/>
    </dgm:pt>
    <dgm:pt modelId="{232C4130-E5EB-49D5-95DD-8FB9A071ADA9}" type="pres">
      <dgm:prSet presAssocID="{2AAEA66D-CC29-437F-9A90-A13D77A4AA16}" presName="aSpace2" presStyleCnt="0"/>
      <dgm:spPr/>
    </dgm:pt>
    <dgm:pt modelId="{58E92263-360D-40ED-ABBA-10E05AA65761}" type="pres">
      <dgm:prSet presAssocID="{BBFE5008-0156-4E78-98C9-E9E1D8FD66CB}" presName="childNode" presStyleLbl="node1" presStyleIdx="4" presStyleCnt="9">
        <dgm:presLayoutVars>
          <dgm:bulletEnabled val="1"/>
        </dgm:presLayoutVars>
      </dgm:prSet>
      <dgm:spPr/>
    </dgm:pt>
    <dgm:pt modelId="{DCD0D0C1-1BFB-423A-A29F-31C0B6B02FB0}" type="pres">
      <dgm:prSet presAssocID="{BBFE5008-0156-4E78-98C9-E9E1D8FD66CB}" presName="aSpace2" presStyleCnt="0"/>
      <dgm:spPr/>
    </dgm:pt>
    <dgm:pt modelId="{4E9AA367-5859-401E-8A64-003CEE79E666}" type="pres">
      <dgm:prSet presAssocID="{E3D1B352-74EA-46B5-9E17-A29756E6E116}" presName="childNode" presStyleLbl="node1" presStyleIdx="5" presStyleCnt="9">
        <dgm:presLayoutVars>
          <dgm:bulletEnabled val="1"/>
        </dgm:presLayoutVars>
      </dgm:prSet>
      <dgm:spPr/>
    </dgm:pt>
    <dgm:pt modelId="{B089972A-AD15-46D3-9AE5-1A016BC4A61B}" type="pres">
      <dgm:prSet presAssocID="{B38A1C28-2527-47AD-8497-E9A40A6206D2}" presName="aSpace" presStyleCnt="0"/>
      <dgm:spPr/>
    </dgm:pt>
    <dgm:pt modelId="{1E0953AF-07A5-4677-8A25-27AAF419470F}" type="pres">
      <dgm:prSet presAssocID="{4F1B4560-E61C-4CCE-9033-20DC7FB5ECE3}" presName="compNode" presStyleCnt="0"/>
      <dgm:spPr/>
    </dgm:pt>
    <dgm:pt modelId="{2639463B-8AF2-4912-BAF7-6D6088D5B933}" type="pres">
      <dgm:prSet presAssocID="{4F1B4560-E61C-4CCE-9033-20DC7FB5ECE3}" presName="aNode" presStyleLbl="bgShp" presStyleIdx="2" presStyleCnt="3"/>
      <dgm:spPr/>
    </dgm:pt>
    <dgm:pt modelId="{CA55AF89-0610-4863-B2EF-8BBB879656B0}" type="pres">
      <dgm:prSet presAssocID="{4F1B4560-E61C-4CCE-9033-20DC7FB5ECE3}" presName="textNode" presStyleLbl="bgShp" presStyleIdx="2" presStyleCnt="3"/>
      <dgm:spPr/>
    </dgm:pt>
    <dgm:pt modelId="{2C180D2A-45C9-4142-A025-094FA3B56C6F}" type="pres">
      <dgm:prSet presAssocID="{4F1B4560-E61C-4CCE-9033-20DC7FB5ECE3}" presName="compChildNode" presStyleCnt="0"/>
      <dgm:spPr/>
    </dgm:pt>
    <dgm:pt modelId="{82771869-C9CF-4D0F-88A6-7B41B8D9C678}" type="pres">
      <dgm:prSet presAssocID="{4F1B4560-E61C-4CCE-9033-20DC7FB5ECE3}" presName="theInnerList" presStyleCnt="0"/>
      <dgm:spPr/>
    </dgm:pt>
    <dgm:pt modelId="{8AB8C2AB-A001-4213-8D04-AF68BEBA91DB}" type="pres">
      <dgm:prSet presAssocID="{AA8045AE-CBDB-4BEA-BEC1-AC6E04984CE9}" presName="childNode" presStyleLbl="node1" presStyleIdx="6" presStyleCnt="9">
        <dgm:presLayoutVars>
          <dgm:bulletEnabled val="1"/>
        </dgm:presLayoutVars>
      </dgm:prSet>
      <dgm:spPr/>
    </dgm:pt>
    <dgm:pt modelId="{6975CDB1-B857-4EB3-B326-FDEB86622C60}" type="pres">
      <dgm:prSet presAssocID="{AA8045AE-CBDB-4BEA-BEC1-AC6E04984CE9}" presName="aSpace2" presStyleCnt="0"/>
      <dgm:spPr/>
    </dgm:pt>
    <dgm:pt modelId="{4809A5B9-3D58-401A-BB11-A430B0FD8217}" type="pres">
      <dgm:prSet presAssocID="{2B3EC0F9-4739-4519-B78A-8B0AF3288898}" presName="childNode" presStyleLbl="node1" presStyleIdx="7" presStyleCnt="9">
        <dgm:presLayoutVars>
          <dgm:bulletEnabled val="1"/>
        </dgm:presLayoutVars>
      </dgm:prSet>
      <dgm:spPr/>
    </dgm:pt>
    <dgm:pt modelId="{94174E69-D2FF-481D-B5B2-CD6B1204CA69}" type="pres">
      <dgm:prSet presAssocID="{2B3EC0F9-4739-4519-B78A-8B0AF3288898}" presName="aSpace2" presStyleCnt="0"/>
      <dgm:spPr/>
    </dgm:pt>
    <dgm:pt modelId="{DA7D6E81-8D7C-49CA-BA93-20825367DDB4}" type="pres">
      <dgm:prSet presAssocID="{9D8263F8-7B8D-44A4-94DC-91CB0691861D}" presName="childNode" presStyleLbl="node1" presStyleIdx="8" presStyleCnt="9">
        <dgm:presLayoutVars>
          <dgm:bulletEnabled val="1"/>
        </dgm:presLayoutVars>
      </dgm:prSet>
      <dgm:spPr/>
    </dgm:pt>
  </dgm:ptLst>
  <dgm:cxnLst>
    <dgm:cxn modelId="{EEF45C21-FB1B-4107-A76B-51737EA726F2}" type="presOf" srcId="{4F1B4560-E61C-4CCE-9033-20DC7FB5ECE3}" destId="{2639463B-8AF2-4912-BAF7-6D6088D5B933}" srcOrd="0" destOrd="0" presId="urn:microsoft.com/office/officeart/2005/8/layout/lProcess2"/>
    <dgm:cxn modelId="{1285CF27-ACFB-4FAD-ACBA-1E3F085DD4BA}" srcId="{B38A1C28-2527-47AD-8497-E9A40A6206D2}" destId="{2AAEA66D-CC29-437F-9A90-A13D77A4AA16}" srcOrd="0" destOrd="0" parTransId="{28FA5B47-B044-4A8F-A12B-493A5EE33B48}" sibTransId="{E698AE35-DB07-4C09-A7B5-FE63756C9199}"/>
    <dgm:cxn modelId="{B19B2237-9800-4884-95A8-909D1E12EEA3}" srcId="{4F1B4560-E61C-4CCE-9033-20DC7FB5ECE3}" destId="{AA8045AE-CBDB-4BEA-BEC1-AC6E04984CE9}" srcOrd="0" destOrd="0" parTransId="{078B3868-9069-4C3F-B14D-C4DA38B5C86A}" sibTransId="{D83C7439-90E1-4FB8-BA0D-6B5BFCFE2426}"/>
    <dgm:cxn modelId="{A6318D3F-A3D2-457E-A4E9-B6E9FD1C370B}" type="presOf" srcId="{B38A1C28-2527-47AD-8497-E9A40A6206D2}" destId="{0D8FC0ED-B194-4CB2-A27E-9446BFD3F8C2}" srcOrd="1" destOrd="0" presId="urn:microsoft.com/office/officeart/2005/8/layout/lProcess2"/>
    <dgm:cxn modelId="{D045AC5B-C0AB-4AE3-81BF-7E7AADC06792}" type="presOf" srcId="{94BA3E95-9258-4A74-8F47-74C300162831}" destId="{3F6C5A42-ABFC-4521-B5FD-436F6B9E2315}" srcOrd="1" destOrd="0" presId="urn:microsoft.com/office/officeart/2005/8/layout/lProcess2"/>
    <dgm:cxn modelId="{E1779B61-74D0-4A7B-B7D6-967D4E65D02B}" type="presOf" srcId="{BBFE5008-0156-4E78-98C9-E9E1D8FD66CB}" destId="{58E92263-360D-40ED-ABBA-10E05AA65761}" srcOrd="0" destOrd="0" presId="urn:microsoft.com/office/officeart/2005/8/layout/lProcess2"/>
    <dgm:cxn modelId="{38D2CA52-AAF6-4183-8CFD-00D814F4C9BC}" type="presOf" srcId="{AA8045AE-CBDB-4BEA-BEC1-AC6E04984CE9}" destId="{8AB8C2AB-A001-4213-8D04-AF68BEBA91DB}" srcOrd="0" destOrd="0" presId="urn:microsoft.com/office/officeart/2005/8/layout/lProcess2"/>
    <dgm:cxn modelId="{61A82654-8DB8-4299-A86A-E2806A2AB71B}" type="presOf" srcId="{B38A1C28-2527-47AD-8497-E9A40A6206D2}" destId="{44283A2E-B724-4DF9-BD5F-E51F887FD093}" srcOrd="0" destOrd="0" presId="urn:microsoft.com/office/officeart/2005/8/layout/lProcess2"/>
    <dgm:cxn modelId="{9557405A-2ABC-49D2-B1E5-B2C98450B755}" srcId="{94BA3E95-9258-4A74-8F47-74C300162831}" destId="{88B906D3-E7CC-4FC2-86AE-2E0BEE8F7178}" srcOrd="2" destOrd="0" parTransId="{D3672A00-EC30-4283-8775-8BF0317A9AE2}" sibTransId="{5B4C3874-937B-42A7-99B0-9DED3988EC31}"/>
    <dgm:cxn modelId="{F00B617E-4E85-4EFA-B734-C4E5C705F812}" type="presOf" srcId="{AA9B2B91-A9B1-4B8E-82E3-0C82F74E1428}" destId="{A0D411D8-E72A-4925-86B1-326EDD56C1BE}" srcOrd="0" destOrd="0" presId="urn:microsoft.com/office/officeart/2005/8/layout/lProcess2"/>
    <dgm:cxn modelId="{FE06697E-52CE-4D1E-836D-942040B49FF6}" type="presOf" srcId="{4F1B4560-E61C-4CCE-9033-20DC7FB5ECE3}" destId="{CA55AF89-0610-4863-B2EF-8BBB879656B0}" srcOrd="1" destOrd="0" presId="urn:microsoft.com/office/officeart/2005/8/layout/lProcess2"/>
    <dgm:cxn modelId="{B166D17F-0C41-4EE1-B03C-4A0F2BCCC835}" srcId="{DA429EBD-C92F-4CAA-9347-5BFBF5752869}" destId="{B38A1C28-2527-47AD-8497-E9A40A6206D2}" srcOrd="1" destOrd="0" parTransId="{0DB4A1DB-F4B1-4DA6-9068-2A99682E781D}" sibTransId="{678A7631-9FCF-46B0-8B9F-8CECCCC0ACE8}"/>
    <dgm:cxn modelId="{A2F34683-29B5-4F32-A7C3-BD37B6657470}" srcId="{4F1B4560-E61C-4CCE-9033-20DC7FB5ECE3}" destId="{2B3EC0F9-4739-4519-B78A-8B0AF3288898}" srcOrd="1" destOrd="0" parTransId="{F261E32B-FF10-42E9-9B68-8EFF469E6708}" sibTransId="{2933A6FA-BBAA-4D46-B547-5A56B41C9FE5}"/>
    <dgm:cxn modelId="{B5B16186-6108-46AB-ABDF-130DA1142BB1}" srcId="{94BA3E95-9258-4A74-8F47-74C300162831}" destId="{E147618F-FE38-4701-97E6-280C08959672}" srcOrd="1" destOrd="0" parTransId="{8730FF1A-E10D-40E5-B014-D6BB8A7366C6}" sibTransId="{C982289A-72BA-4245-8BE3-54133525C4A6}"/>
    <dgm:cxn modelId="{1D5C708D-72AA-4732-9267-67B340DB753F}" type="presOf" srcId="{2AAEA66D-CC29-437F-9A90-A13D77A4AA16}" destId="{8E0A3CBD-E061-4EE3-A515-5D2A8EEB6957}" srcOrd="0" destOrd="0" presId="urn:microsoft.com/office/officeart/2005/8/layout/lProcess2"/>
    <dgm:cxn modelId="{7867068F-79A1-487C-83ED-4572996487B7}" type="presOf" srcId="{9D8263F8-7B8D-44A4-94DC-91CB0691861D}" destId="{DA7D6E81-8D7C-49CA-BA93-20825367DDB4}" srcOrd="0" destOrd="0" presId="urn:microsoft.com/office/officeart/2005/8/layout/lProcess2"/>
    <dgm:cxn modelId="{63BD3891-32F0-4FB0-B14E-4ADCAA02AE32}" type="presOf" srcId="{94BA3E95-9258-4A74-8F47-74C300162831}" destId="{7180C571-415B-417E-BCE3-1D881A12C3E4}" srcOrd="0" destOrd="0" presId="urn:microsoft.com/office/officeart/2005/8/layout/lProcess2"/>
    <dgm:cxn modelId="{A9ECE79C-5D07-44EA-8444-9DA069DB3533}" type="presOf" srcId="{E147618F-FE38-4701-97E6-280C08959672}" destId="{779317D6-D44A-4797-8944-08285B96951C}" srcOrd="0" destOrd="0" presId="urn:microsoft.com/office/officeart/2005/8/layout/lProcess2"/>
    <dgm:cxn modelId="{65C4829F-1B94-4F0B-9AD8-4AD0F1EE1980}" srcId="{B38A1C28-2527-47AD-8497-E9A40A6206D2}" destId="{BBFE5008-0156-4E78-98C9-E9E1D8FD66CB}" srcOrd="1" destOrd="0" parTransId="{67AC22A0-6E23-48CC-A348-BB2D959B49F3}" sibTransId="{83A2CCDB-40D7-4274-B964-512527141D87}"/>
    <dgm:cxn modelId="{49E3E7A3-9F1D-4289-9507-72ED3C255EBA}" srcId="{DA429EBD-C92F-4CAA-9347-5BFBF5752869}" destId="{4F1B4560-E61C-4CCE-9033-20DC7FB5ECE3}" srcOrd="2" destOrd="0" parTransId="{575E99E2-9CC9-43A0-80C3-18B7DE7A3500}" sibTransId="{5699B524-3A05-4F34-80EC-A3070DFE36F2}"/>
    <dgm:cxn modelId="{F9C63DAD-FD30-4F75-9EE5-1848470A569C}" type="presOf" srcId="{E3D1B352-74EA-46B5-9E17-A29756E6E116}" destId="{4E9AA367-5859-401E-8A64-003CEE79E666}" srcOrd="0" destOrd="0" presId="urn:microsoft.com/office/officeart/2005/8/layout/lProcess2"/>
    <dgm:cxn modelId="{8E7EBCB6-1DF4-47EF-9B43-B159DF75AADB}" srcId="{B38A1C28-2527-47AD-8497-E9A40A6206D2}" destId="{E3D1B352-74EA-46B5-9E17-A29756E6E116}" srcOrd="2" destOrd="0" parTransId="{83A90825-04C9-4AD9-A894-A7708414D197}" sibTransId="{E3C95FCC-C2CE-48B2-8EA3-B8828A55C959}"/>
    <dgm:cxn modelId="{4F5C4BC1-FD5E-4EC3-867E-A66797BA8D5B}" type="presOf" srcId="{88B906D3-E7CC-4FC2-86AE-2E0BEE8F7178}" destId="{5F59B980-F865-4AD3-9482-14D4E2E8049E}" srcOrd="0" destOrd="0" presId="urn:microsoft.com/office/officeart/2005/8/layout/lProcess2"/>
    <dgm:cxn modelId="{1CC671CF-87F3-476A-AB95-BA343A858C5E}" srcId="{4F1B4560-E61C-4CCE-9033-20DC7FB5ECE3}" destId="{9D8263F8-7B8D-44A4-94DC-91CB0691861D}" srcOrd="2" destOrd="0" parTransId="{AD1B2DB7-CCF7-4B29-B44A-5C7D225654AF}" sibTransId="{D5C7890A-DD60-4ADD-8A6B-476DC1AFA1E3}"/>
    <dgm:cxn modelId="{E22AFDDF-4A9C-4987-AB53-6BFED5F9759D}" type="presOf" srcId="{DA429EBD-C92F-4CAA-9347-5BFBF5752869}" destId="{A498DE8A-3E38-4597-8F46-2093459A22D1}" srcOrd="0" destOrd="0" presId="urn:microsoft.com/office/officeart/2005/8/layout/lProcess2"/>
    <dgm:cxn modelId="{6CAB14EE-C02B-4641-B0E4-6E4792721614}" srcId="{DA429EBD-C92F-4CAA-9347-5BFBF5752869}" destId="{94BA3E95-9258-4A74-8F47-74C300162831}" srcOrd="0" destOrd="0" parTransId="{6B863CB4-A104-442E-8596-012E9BCA7A90}" sibTransId="{C3669731-D548-48C9-9FEE-8233DB8A1358}"/>
    <dgm:cxn modelId="{FA91A3F9-3B74-4B7E-BFFD-9E73CE1D6D9D}" srcId="{94BA3E95-9258-4A74-8F47-74C300162831}" destId="{AA9B2B91-A9B1-4B8E-82E3-0C82F74E1428}" srcOrd="0" destOrd="0" parTransId="{86952592-9A30-4A16-836C-84DFE8DEAFAE}" sibTransId="{7B999BED-2F69-4B82-B709-3099ECBF9D62}"/>
    <dgm:cxn modelId="{0D1A7DFD-A84F-4168-9746-D020CC5832F8}" type="presOf" srcId="{2B3EC0F9-4739-4519-B78A-8B0AF3288898}" destId="{4809A5B9-3D58-401A-BB11-A430B0FD8217}" srcOrd="0" destOrd="0" presId="urn:microsoft.com/office/officeart/2005/8/layout/lProcess2"/>
    <dgm:cxn modelId="{58AAE9E2-B76B-4F83-9214-BD2B6B111AA4}" type="presParOf" srcId="{A498DE8A-3E38-4597-8F46-2093459A22D1}" destId="{944E929D-E3DE-46F8-BD0D-F113331DDFF1}" srcOrd="0" destOrd="0" presId="urn:microsoft.com/office/officeart/2005/8/layout/lProcess2"/>
    <dgm:cxn modelId="{72E72A18-2EA0-4771-95A8-C494FC930422}" type="presParOf" srcId="{944E929D-E3DE-46F8-BD0D-F113331DDFF1}" destId="{7180C571-415B-417E-BCE3-1D881A12C3E4}" srcOrd="0" destOrd="0" presId="urn:microsoft.com/office/officeart/2005/8/layout/lProcess2"/>
    <dgm:cxn modelId="{BC1D417B-1886-45BF-986C-FD331E25AED3}" type="presParOf" srcId="{944E929D-E3DE-46F8-BD0D-F113331DDFF1}" destId="{3F6C5A42-ABFC-4521-B5FD-436F6B9E2315}" srcOrd="1" destOrd="0" presId="urn:microsoft.com/office/officeart/2005/8/layout/lProcess2"/>
    <dgm:cxn modelId="{B34F06E9-485E-4CCC-BEC9-1178364BCFAD}" type="presParOf" srcId="{944E929D-E3DE-46F8-BD0D-F113331DDFF1}" destId="{7937C2CA-E023-441D-BD67-19EF91C0CA73}" srcOrd="2" destOrd="0" presId="urn:microsoft.com/office/officeart/2005/8/layout/lProcess2"/>
    <dgm:cxn modelId="{E420B09D-FA17-4E85-ADBA-792438E3D08D}" type="presParOf" srcId="{7937C2CA-E023-441D-BD67-19EF91C0CA73}" destId="{7789BE56-F57B-44C0-80BC-D85EEEDDD919}" srcOrd="0" destOrd="0" presId="urn:microsoft.com/office/officeart/2005/8/layout/lProcess2"/>
    <dgm:cxn modelId="{09402195-19A3-410D-8BE1-F235CF642B8E}" type="presParOf" srcId="{7789BE56-F57B-44C0-80BC-D85EEEDDD919}" destId="{A0D411D8-E72A-4925-86B1-326EDD56C1BE}" srcOrd="0" destOrd="0" presId="urn:microsoft.com/office/officeart/2005/8/layout/lProcess2"/>
    <dgm:cxn modelId="{55F167FB-2A5A-41DD-B37F-84BF3A641C61}" type="presParOf" srcId="{7789BE56-F57B-44C0-80BC-D85EEEDDD919}" destId="{A054CE6C-194A-4FFC-883C-F0E343664306}" srcOrd="1" destOrd="0" presId="urn:microsoft.com/office/officeart/2005/8/layout/lProcess2"/>
    <dgm:cxn modelId="{0766B529-BF34-41AD-A271-7FECFBEBF2EB}" type="presParOf" srcId="{7789BE56-F57B-44C0-80BC-D85EEEDDD919}" destId="{779317D6-D44A-4797-8944-08285B96951C}" srcOrd="2" destOrd="0" presId="urn:microsoft.com/office/officeart/2005/8/layout/lProcess2"/>
    <dgm:cxn modelId="{B95D22F8-74BF-47C1-9402-F2337C0CB7D8}" type="presParOf" srcId="{7789BE56-F57B-44C0-80BC-D85EEEDDD919}" destId="{0C54E826-9DF7-4E73-8E01-FFE71820FAF9}" srcOrd="3" destOrd="0" presId="urn:microsoft.com/office/officeart/2005/8/layout/lProcess2"/>
    <dgm:cxn modelId="{74288A4A-D2F5-4FCC-B315-0B45271027E3}" type="presParOf" srcId="{7789BE56-F57B-44C0-80BC-D85EEEDDD919}" destId="{5F59B980-F865-4AD3-9482-14D4E2E8049E}" srcOrd="4" destOrd="0" presId="urn:microsoft.com/office/officeart/2005/8/layout/lProcess2"/>
    <dgm:cxn modelId="{040CD8BF-6850-4EC5-9A6A-2211ACC5C856}" type="presParOf" srcId="{A498DE8A-3E38-4597-8F46-2093459A22D1}" destId="{D3D35999-99D9-41AE-803B-C67BEC88E387}" srcOrd="1" destOrd="0" presId="urn:microsoft.com/office/officeart/2005/8/layout/lProcess2"/>
    <dgm:cxn modelId="{3159AEC8-4C6A-49FE-BBEC-FC58772B055D}" type="presParOf" srcId="{A498DE8A-3E38-4597-8F46-2093459A22D1}" destId="{0B28A433-F135-47BE-AFD1-AECEC1B4B222}" srcOrd="2" destOrd="0" presId="urn:microsoft.com/office/officeart/2005/8/layout/lProcess2"/>
    <dgm:cxn modelId="{3FB75C22-CDB6-4AEC-99A1-B8881B433928}" type="presParOf" srcId="{0B28A433-F135-47BE-AFD1-AECEC1B4B222}" destId="{44283A2E-B724-4DF9-BD5F-E51F887FD093}" srcOrd="0" destOrd="0" presId="urn:microsoft.com/office/officeart/2005/8/layout/lProcess2"/>
    <dgm:cxn modelId="{471A6E08-0DD2-4220-BC03-C208F6A36DDB}" type="presParOf" srcId="{0B28A433-F135-47BE-AFD1-AECEC1B4B222}" destId="{0D8FC0ED-B194-4CB2-A27E-9446BFD3F8C2}" srcOrd="1" destOrd="0" presId="urn:microsoft.com/office/officeart/2005/8/layout/lProcess2"/>
    <dgm:cxn modelId="{5366B188-D81F-4F8A-A523-20E6AAD5BC01}" type="presParOf" srcId="{0B28A433-F135-47BE-AFD1-AECEC1B4B222}" destId="{5A51CC6C-431A-4C1A-AD18-D71F81E03DBF}" srcOrd="2" destOrd="0" presId="urn:microsoft.com/office/officeart/2005/8/layout/lProcess2"/>
    <dgm:cxn modelId="{4ECD9AE5-0173-475B-A930-B35791BB7235}" type="presParOf" srcId="{5A51CC6C-431A-4C1A-AD18-D71F81E03DBF}" destId="{810BE684-12C5-4A22-AC57-34D35F3BCA62}" srcOrd="0" destOrd="0" presId="urn:microsoft.com/office/officeart/2005/8/layout/lProcess2"/>
    <dgm:cxn modelId="{1FCEAAB6-1718-4431-B771-AA4266C1EECC}" type="presParOf" srcId="{810BE684-12C5-4A22-AC57-34D35F3BCA62}" destId="{8E0A3CBD-E061-4EE3-A515-5D2A8EEB6957}" srcOrd="0" destOrd="0" presId="urn:microsoft.com/office/officeart/2005/8/layout/lProcess2"/>
    <dgm:cxn modelId="{C7951817-E807-49E1-83BC-8C655E4B73E6}" type="presParOf" srcId="{810BE684-12C5-4A22-AC57-34D35F3BCA62}" destId="{232C4130-E5EB-49D5-95DD-8FB9A071ADA9}" srcOrd="1" destOrd="0" presId="urn:microsoft.com/office/officeart/2005/8/layout/lProcess2"/>
    <dgm:cxn modelId="{77F48DCF-5C17-4CE5-A751-58CB58C5B2CE}" type="presParOf" srcId="{810BE684-12C5-4A22-AC57-34D35F3BCA62}" destId="{58E92263-360D-40ED-ABBA-10E05AA65761}" srcOrd="2" destOrd="0" presId="urn:microsoft.com/office/officeart/2005/8/layout/lProcess2"/>
    <dgm:cxn modelId="{961A177F-ACC7-4290-AE8C-476E50B7D358}" type="presParOf" srcId="{810BE684-12C5-4A22-AC57-34D35F3BCA62}" destId="{DCD0D0C1-1BFB-423A-A29F-31C0B6B02FB0}" srcOrd="3" destOrd="0" presId="urn:microsoft.com/office/officeart/2005/8/layout/lProcess2"/>
    <dgm:cxn modelId="{FC495457-F340-4822-8A9C-FF0EFC6AC9E6}" type="presParOf" srcId="{810BE684-12C5-4A22-AC57-34D35F3BCA62}" destId="{4E9AA367-5859-401E-8A64-003CEE79E666}" srcOrd="4" destOrd="0" presId="urn:microsoft.com/office/officeart/2005/8/layout/lProcess2"/>
    <dgm:cxn modelId="{ADAD96B9-50E7-46F5-8B60-858A56426473}" type="presParOf" srcId="{A498DE8A-3E38-4597-8F46-2093459A22D1}" destId="{B089972A-AD15-46D3-9AE5-1A016BC4A61B}" srcOrd="3" destOrd="0" presId="urn:microsoft.com/office/officeart/2005/8/layout/lProcess2"/>
    <dgm:cxn modelId="{A2FCD1D5-3956-4A5B-87FF-9FB821477E72}" type="presParOf" srcId="{A498DE8A-3E38-4597-8F46-2093459A22D1}" destId="{1E0953AF-07A5-4677-8A25-27AAF419470F}" srcOrd="4" destOrd="0" presId="urn:microsoft.com/office/officeart/2005/8/layout/lProcess2"/>
    <dgm:cxn modelId="{C11533CB-E293-43B4-945D-12A857B0A2D1}" type="presParOf" srcId="{1E0953AF-07A5-4677-8A25-27AAF419470F}" destId="{2639463B-8AF2-4912-BAF7-6D6088D5B933}" srcOrd="0" destOrd="0" presId="urn:microsoft.com/office/officeart/2005/8/layout/lProcess2"/>
    <dgm:cxn modelId="{29BD47B5-08FB-4509-B77F-05FF32052876}" type="presParOf" srcId="{1E0953AF-07A5-4677-8A25-27AAF419470F}" destId="{CA55AF89-0610-4863-B2EF-8BBB879656B0}" srcOrd="1" destOrd="0" presId="urn:microsoft.com/office/officeart/2005/8/layout/lProcess2"/>
    <dgm:cxn modelId="{BABE2AC6-6C85-4BBF-AC3E-8B15D8EAF771}" type="presParOf" srcId="{1E0953AF-07A5-4677-8A25-27AAF419470F}" destId="{2C180D2A-45C9-4142-A025-094FA3B56C6F}" srcOrd="2" destOrd="0" presId="urn:microsoft.com/office/officeart/2005/8/layout/lProcess2"/>
    <dgm:cxn modelId="{C0187960-931E-4738-9906-D450653A1355}" type="presParOf" srcId="{2C180D2A-45C9-4142-A025-094FA3B56C6F}" destId="{82771869-C9CF-4D0F-88A6-7B41B8D9C678}" srcOrd="0" destOrd="0" presId="urn:microsoft.com/office/officeart/2005/8/layout/lProcess2"/>
    <dgm:cxn modelId="{B53C214C-0797-4672-9AA6-24A39541F4E1}" type="presParOf" srcId="{82771869-C9CF-4D0F-88A6-7B41B8D9C678}" destId="{8AB8C2AB-A001-4213-8D04-AF68BEBA91DB}" srcOrd="0" destOrd="0" presId="urn:microsoft.com/office/officeart/2005/8/layout/lProcess2"/>
    <dgm:cxn modelId="{F9BE1308-40BE-4BFE-B3E3-13E68265FB89}" type="presParOf" srcId="{82771869-C9CF-4D0F-88A6-7B41B8D9C678}" destId="{6975CDB1-B857-4EB3-B326-FDEB86622C60}" srcOrd="1" destOrd="0" presId="urn:microsoft.com/office/officeart/2005/8/layout/lProcess2"/>
    <dgm:cxn modelId="{378AB72E-2C62-42C5-8782-7C60606DA878}" type="presParOf" srcId="{82771869-C9CF-4D0F-88A6-7B41B8D9C678}" destId="{4809A5B9-3D58-401A-BB11-A430B0FD8217}" srcOrd="2" destOrd="0" presId="urn:microsoft.com/office/officeart/2005/8/layout/lProcess2"/>
    <dgm:cxn modelId="{B5F0FED2-F2FC-418C-9014-32F41E456810}" type="presParOf" srcId="{82771869-C9CF-4D0F-88A6-7B41B8D9C678}" destId="{94174E69-D2FF-481D-B5B2-CD6B1204CA69}" srcOrd="3" destOrd="0" presId="urn:microsoft.com/office/officeart/2005/8/layout/lProcess2"/>
    <dgm:cxn modelId="{7C3B64B0-D929-4BD7-A864-CCE70C9C0BF6}" type="presParOf" srcId="{82771869-C9CF-4D0F-88A6-7B41B8D9C678}" destId="{DA7D6E81-8D7C-49CA-BA93-20825367DDB4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8CB40F-67C1-42D6-867D-45EF855AF4C7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01AD852-81BF-495B-ADE0-CBDE3E1310D8}">
      <dgm:prSet phldrT="[Text]"/>
      <dgm:spPr/>
      <dgm:t>
        <a:bodyPr/>
        <a:lstStyle/>
        <a:p>
          <a:r>
            <a:rPr lang="en-US" dirty="0"/>
            <a:t>Performance Issues</a:t>
          </a:r>
        </a:p>
      </dgm:t>
    </dgm:pt>
    <dgm:pt modelId="{4E7B4AA3-4AB7-44C9-925E-BA9F63421EDB}" type="parTrans" cxnId="{A80E129E-8200-4E7D-92B2-FD6512E93358}">
      <dgm:prSet/>
      <dgm:spPr/>
      <dgm:t>
        <a:bodyPr/>
        <a:lstStyle/>
        <a:p>
          <a:endParaRPr lang="en-US"/>
        </a:p>
      </dgm:t>
    </dgm:pt>
    <dgm:pt modelId="{89D004AC-057C-4AD6-99A4-2C2A884A76EF}" type="sibTrans" cxnId="{A80E129E-8200-4E7D-92B2-FD6512E93358}">
      <dgm:prSet/>
      <dgm:spPr/>
      <dgm:t>
        <a:bodyPr/>
        <a:lstStyle/>
        <a:p>
          <a:endParaRPr lang="en-US"/>
        </a:p>
      </dgm:t>
    </dgm:pt>
    <dgm:pt modelId="{C6FAC7C9-4079-416A-830E-4DCF2DF29DB1}">
      <dgm:prSet phldrT="[Text]"/>
      <dgm:spPr/>
      <dgm:t>
        <a:bodyPr/>
        <a:lstStyle/>
        <a:p>
          <a:r>
            <a:rPr lang="en-US" dirty="0"/>
            <a:t>Lack of Knowledge</a:t>
          </a:r>
        </a:p>
      </dgm:t>
    </dgm:pt>
    <dgm:pt modelId="{A4E19DB2-7077-437D-B2ED-AF6FB85C129C}" type="parTrans" cxnId="{17BBEB23-CBE0-4F0F-ABE5-14674BA3B746}">
      <dgm:prSet/>
      <dgm:spPr/>
      <dgm:t>
        <a:bodyPr/>
        <a:lstStyle/>
        <a:p>
          <a:endParaRPr lang="en-US"/>
        </a:p>
      </dgm:t>
    </dgm:pt>
    <dgm:pt modelId="{5272F5C5-46CD-4C91-AD49-4D62DFAA9026}" type="sibTrans" cxnId="{17BBEB23-CBE0-4F0F-ABE5-14674BA3B746}">
      <dgm:prSet/>
      <dgm:spPr/>
      <dgm:t>
        <a:bodyPr/>
        <a:lstStyle/>
        <a:p>
          <a:endParaRPr lang="en-US"/>
        </a:p>
      </dgm:t>
    </dgm:pt>
    <dgm:pt modelId="{02466BE3-2F04-4F42-B206-406F12008DCD}">
      <dgm:prSet phldrT="[Text]"/>
      <dgm:spPr/>
      <dgm:t>
        <a:bodyPr/>
        <a:lstStyle/>
        <a:p>
          <a:r>
            <a:rPr lang="en-US" dirty="0"/>
            <a:t>Lack of Motivation</a:t>
          </a:r>
        </a:p>
      </dgm:t>
    </dgm:pt>
    <dgm:pt modelId="{1D4D22B9-33E2-4E28-B293-719E5CFB1D9F}" type="parTrans" cxnId="{78C4BEBF-8786-42E4-8FD6-6D646A70271A}">
      <dgm:prSet/>
      <dgm:spPr/>
      <dgm:t>
        <a:bodyPr/>
        <a:lstStyle/>
        <a:p>
          <a:endParaRPr lang="en-US"/>
        </a:p>
      </dgm:t>
    </dgm:pt>
    <dgm:pt modelId="{5B670B94-28FA-4EDB-A08B-728E4AA925C5}" type="sibTrans" cxnId="{78C4BEBF-8786-42E4-8FD6-6D646A70271A}">
      <dgm:prSet/>
      <dgm:spPr/>
      <dgm:t>
        <a:bodyPr/>
        <a:lstStyle/>
        <a:p>
          <a:endParaRPr lang="en-US"/>
        </a:p>
      </dgm:t>
    </dgm:pt>
    <dgm:pt modelId="{E9929AD9-964F-436F-B8AC-280A2C386CE7}">
      <dgm:prSet phldrT="[Text]"/>
      <dgm:spPr/>
      <dgm:t>
        <a:bodyPr/>
        <a:lstStyle/>
        <a:p>
          <a:r>
            <a:rPr lang="en-US" dirty="0"/>
            <a:t>Personal Issues</a:t>
          </a:r>
        </a:p>
      </dgm:t>
    </dgm:pt>
    <dgm:pt modelId="{11C00389-BCA5-4A1F-8BDE-F09E5B433F8D}" type="parTrans" cxnId="{C4F6820B-0CC1-45D8-BBAD-BBCB26369696}">
      <dgm:prSet/>
      <dgm:spPr/>
      <dgm:t>
        <a:bodyPr/>
        <a:lstStyle/>
        <a:p>
          <a:endParaRPr lang="en-US"/>
        </a:p>
      </dgm:t>
    </dgm:pt>
    <dgm:pt modelId="{2BE9304C-55B9-4A85-AA06-374A599F7FE0}" type="sibTrans" cxnId="{C4F6820B-0CC1-45D8-BBAD-BBCB26369696}">
      <dgm:prSet/>
      <dgm:spPr/>
      <dgm:t>
        <a:bodyPr/>
        <a:lstStyle/>
        <a:p>
          <a:endParaRPr lang="en-US"/>
        </a:p>
      </dgm:t>
    </dgm:pt>
    <dgm:pt modelId="{AE67EC4C-ED04-4502-83CC-BCE28801A28A}">
      <dgm:prSet phldrT="[Text]"/>
      <dgm:spPr/>
      <dgm:t>
        <a:bodyPr/>
        <a:lstStyle/>
        <a:p>
          <a:r>
            <a:rPr lang="en-US" dirty="0"/>
            <a:t>Lack of Skill</a:t>
          </a:r>
        </a:p>
      </dgm:t>
    </dgm:pt>
    <dgm:pt modelId="{B6996451-9AC7-4CFF-B07A-A7159EF6ED24}" type="parTrans" cxnId="{81E51C43-3DBA-475D-A2C2-CD5AC35FF9D2}">
      <dgm:prSet/>
      <dgm:spPr/>
      <dgm:t>
        <a:bodyPr/>
        <a:lstStyle/>
        <a:p>
          <a:endParaRPr lang="en-US"/>
        </a:p>
      </dgm:t>
    </dgm:pt>
    <dgm:pt modelId="{71B13467-80FD-4FDC-91A6-03ADB12FE613}" type="sibTrans" cxnId="{81E51C43-3DBA-475D-A2C2-CD5AC35FF9D2}">
      <dgm:prSet/>
      <dgm:spPr/>
      <dgm:t>
        <a:bodyPr/>
        <a:lstStyle/>
        <a:p>
          <a:endParaRPr lang="en-US"/>
        </a:p>
      </dgm:t>
    </dgm:pt>
    <dgm:pt modelId="{601F956D-CDA3-4537-AC1B-ABDCCCAA7E62}">
      <dgm:prSet phldrT="[Text]"/>
      <dgm:spPr/>
      <dgm:t>
        <a:bodyPr/>
        <a:lstStyle/>
        <a:p>
          <a:r>
            <a:rPr lang="en-US" dirty="0"/>
            <a:t>Environmental Issues</a:t>
          </a:r>
        </a:p>
      </dgm:t>
    </dgm:pt>
    <dgm:pt modelId="{DA88AA6C-020D-436F-98B0-87F3475F2C59}" type="parTrans" cxnId="{0D76F9E7-6FC9-40FA-BF97-0B9F828BC5D0}">
      <dgm:prSet/>
      <dgm:spPr/>
      <dgm:t>
        <a:bodyPr/>
        <a:lstStyle/>
        <a:p>
          <a:endParaRPr lang="en-US"/>
        </a:p>
      </dgm:t>
    </dgm:pt>
    <dgm:pt modelId="{777E2B54-3957-4F6A-8F06-E0B6F6F3B6A8}" type="sibTrans" cxnId="{0D76F9E7-6FC9-40FA-BF97-0B9F828BC5D0}">
      <dgm:prSet/>
      <dgm:spPr/>
      <dgm:t>
        <a:bodyPr/>
        <a:lstStyle/>
        <a:p>
          <a:endParaRPr lang="en-US"/>
        </a:p>
      </dgm:t>
    </dgm:pt>
    <dgm:pt modelId="{55929256-576F-45EA-9E05-464B616BABA5}" type="pres">
      <dgm:prSet presAssocID="{DC8CB40F-67C1-42D6-867D-45EF855AF4C7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A148DBB-0B64-4CBA-A333-263EAB6B2832}" type="pres">
      <dgm:prSet presAssocID="{501AD852-81BF-495B-ADE0-CBDE3E1310D8}" presName="vertOne" presStyleCnt="0"/>
      <dgm:spPr/>
    </dgm:pt>
    <dgm:pt modelId="{5843C7FE-1DB8-4AFB-9D30-E259196B185E}" type="pres">
      <dgm:prSet presAssocID="{501AD852-81BF-495B-ADE0-CBDE3E1310D8}" presName="txOne" presStyleLbl="node0" presStyleIdx="0" presStyleCnt="1">
        <dgm:presLayoutVars>
          <dgm:chPref val="3"/>
        </dgm:presLayoutVars>
      </dgm:prSet>
      <dgm:spPr/>
    </dgm:pt>
    <dgm:pt modelId="{746787EB-8A51-47C2-AB3D-1A610C847FE4}" type="pres">
      <dgm:prSet presAssocID="{501AD852-81BF-495B-ADE0-CBDE3E1310D8}" presName="parTransOne" presStyleCnt="0"/>
      <dgm:spPr/>
    </dgm:pt>
    <dgm:pt modelId="{5ED3B448-35F5-41EB-BE52-A7667CB8ED16}" type="pres">
      <dgm:prSet presAssocID="{501AD852-81BF-495B-ADE0-CBDE3E1310D8}" presName="horzOne" presStyleCnt="0"/>
      <dgm:spPr/>
    </dgm:pt>
    <dgm:pt modelId="{560DFE2E-E98C-4F17-A78A-2787647A5E7F}" type="pres">
      <dgm:prSet presAssocID="{C6FAC7C9-4079-416A-830E-4DCF2DF29DB1}" presName="vertTwo" presStyleCnt="0"/>
      <dgm:spPr/>
    </dgm:pt>
    <dgm:pt modelId="{CEC535D0-E357-4F1A-B15A-5E67CA0A407C}" type="pres">
      <dgm:prSet presAssocID="{C6FAC7C9-4079-416A-830E-4DCF2DF29DB1}" presName="txTwo" presStyleLbl="node2" presStyleIdx="0" presStyleCnt="2">
        <dgm:presLayoutVars>
          <dgm:chPref val="3"/>
        </dgm:presLayoutVars>
      </dgm:prSet>
      <dgm:spPr/>
    </dgm:pt>
    <dgm:pt modelId="{78A68107-1110-41A2-8397-ADC6AAC9DD3A}" type="pres">
      <dgm:prSet presAssocID="{C6FAC7C9-4079-416A-830E-4DCF2DF29DB1}" presName="parTransTwo" presStyleCnt="0"/>
      <dgm:spPr/>
    </dgm:pt>
    <dgm:pt modelId="{9E5B83DB-6788-41F6-9F4A-E91D154ECA6C}" type="pres">
      <dgm:prSet presAssocID="{C6FAC7C9-4079-416A-830E-4DCF2DF29DB1}" presName="horzTwo" presStyleCnt="0"/>
      <dgm:spPr/>
    </dgm:pt>
    <dgm:pt modelId="{C1133438-EFD9-4328-901A-FF6E453A803B}" type="pres">
      <dgm:prSet presAssocID="{02466BE3-2F04-4F42-B206-406F12008DCD}" presName="vertThree" presStyleCnt="0"/>
      <dgm:spPr/>
    </dgm:pt>
    <dgm:pt modelId="{C1746E59-A1A5-4FF0-9584-F0725C03250A}" type="pres">
      <dgm:prSet presAssocID="{02466BE3-2F04-4F42-B206-406F12008DCD}" presName="txThree" presStyleLbl="node3" presStyleIdx="0" presStyleCnt="3">
        <dgm:presLayoutVars>
          <dgm:chPref val="3"/>
        </dgm:presLayoutVars>
      </dgm:prSet>
      <dgm:spPr/>
    </dgm:pt>
    <dgm:pt modelId="{EB6ED89B-D204-4BD5-9E7B-99CFA7C6AD34}" type="pres">
      <dgm:prSet presAssocID="{02466BE3-2F04-4F42-B206-406F12008DCD}" presName="horzThree" presStyleCnt="0"/>
      <dgm:spPr/>
    </dgm:pt>
    <dgm:pt modelId="{CB86E5E1-A2DC-400A-899D-389FD50E4208}" type="pres">
      <dgm:prSet presAssocID="{5B670B94-28FA-4EDB-A08B-728E4AA925C5}" presName="sibSpaceThree" presStyleCnt="0"/>
      <dgm:spPr/>
    </dgm:pt>
    <dgm:pt modelId="{60880204-BBFA-470E-8805-FC9A14A04F0C}" type="pres">
      <dgm:prSet presAssocID="{E9929AD9-964F-436F-B8AC-280A2C386CE7}" presName="vertThree" presStyleCnt="0"/>
      <dgm:spPr/>
    </dgm:pt>
    <dgm:pt modelId="{151EB4A8-A0EB-460E-8836-5FEE1EF299A2}" type="pres">
      <dgm:prSet presAssocID="{E9929AD9-964F-436F-B8AC-280A2C386CE7}" presName="txThree" presStyleLbl="node3" presStyleIdx="1" presStyleCnt="3">
        <dgm:presLayoutVars>
          <dgm:chPref val="3"/>
        </dgm:presLayoutVars>
      </dgm:prSet>
      <dgm:spPr/>
    </dgm:pt>
    <dgm:pt modelId="{ED95E6D3-D09B-4CDF-B1CA-206C997EC61E}" type="pres">
      <dgm:prSet presAssocID="{E9929AD9-964F-436F-B8AC-280A2C386CE7}" presName="horzThree" presStyleCnt="0"/>
      <dgm:spPr/>
    </dgm:pt>
    <dgm:pt modelId="{7C2D9F1D-CB88-4FFE-ADF3-2B290D15EE87}" type="pres">
      <dgm:prSet presAssocID="{5272F5C5-46CD-4C91-AD49-4D62DFAA9026}" presName="sibSpaceTwo" presStyleCnt="0"/>
      <dgm:spPr/>
    </dgm:pt>
    <dgm:pt modelId="{50F015ED-4BA5-4B99-9E3E-25D3BB948AB2}" type="pres">
      <dgm:prSet presAssocID="{AE67EC4C-ED04-4502-83CC-BCE28801A28A}" presName="vertTwo" presStyleCnt="0"/>
      <dgm:spPr/>
    </dgm:pt>
    <dgm:pt modelId="{73464FA1-F713-410D-893A-93075B201683}" type="pres">
      <dgm:prSet presAssocID="{AE67EC4C-ED04-4502-83CC-BCE28801A28A}" presName="txTwo" presStyleLbl="node2" presStyleIdx="1" presStyleCnt="2">
        <dgm:presLayoutVars>
          <dgm:chPref val="3"/>
        </dgm:presLayoutVars>
      </dgm:prSet>
      <dgm:spPr/>
    </dgm:pt>
    <dgm:pt modelId="{EFA7097E-180E-4BF3-A1CF-7EF457C08351}" type="pres">
      <dgm:prSet presAssocID="{AE67EC4C-ED04-4502-83CC-BCE28801A28A}" presName="parTransTwo" presStyleCnt="0"/>
      <dgm:spPr/>
    </dgm:pt>
    <dgm:pt modelId="{37E0A170-A994-49D0-9A26-C0DFD043D135}" type="pres">
      <dgm:prSet presAssocID="{AE67EC4C-ED04-4502-83CC-BCE28801A28A}" presName="horzTwo" presStyleCnt="0"/>
      <dgm:spPr/>
    </dgm:pt>
    <dgm:pt modelId="{7BCF9923-9212-45F6-8B9B-4A259C36EEFF}" type="pres">
      <dgm:prSet presAssocID="{601F956D-CDA3-4537-AC1B-ABDCCCAA7E62}" presName="vertThree" presStyleCnt="0"/>
      <dgm:spPr/>
    </dgm:pt>
    <dgm:pt modelId="{0FB1B614-5E6D-4B32-BB4C-1B50632B9FFC}" type="pres">
      <dgm:prSet presAssocID="{601F956D-CDA3-4537-AC1B-ABDCCCAA7E62}" presName="txThree" presStyleLbl="node3" presStyleIdx="2" presStyleCnt="3">
        <dgm:presLayoutVars>
          <dgm:chPref val="3"/>
        </dgm:presLayoutVars>
      </dgm:prSet>
      <dgm:spPr/>
    </dgm:pt>
    <dgm:pt modelId="{7B94581A-0E3D-4BCF-AC9F-DCE3EE479BCE}" type="pres">
      <dgm:prSet presAssocID="{601F956D-CDA3-4537-AC1B-ABDCCCAA7E62}" presName="horzThree" presStyleCnt="0"/>
      <dgm:spPr/>
    </dgm:pt>
  </dgm:ptLst>
  <dgm:cxnLst>
    <dgm:cxn modelId="{A715A70A-4366-4F43-A4D7-2456ECC4F475}" type="presOf" srcId="{AE67EC4C-ED04-4502-83CC-BCE28801A28A}" destId="{73464FA1-F713-410D-893A-93075B201683}" srcOrd="0" destOrd="0" presId="urn:microsoft.com/office/officeart/2005/8/layout/hierarchy4"/>
    <dgm:cxn modelId="{C4F6820B-0CC1-45D8-BBAD-BBCB26369696}" srcId="{C6FAC7C9-4079-416A-830E-4DCF2DF29DB1}" destId="{E9929AD9-964F-436F-B8AC-280A2C386CE7}" srcOrd="1" destOrd="0" parTransId="{11C00389-BCA5-4A1F-8BDE-F09E5B433F8D}" sibTransId="{2BE9304C-55B9-4A85-AA06-374A599F7FE0}"/>
    <dgm:cxn modelId="{17BBEB23-CBE0-4F0F-ABE5-14674BA3B746}" srcId="{501AD852-81BF-495B-ADE0-CBDE3E1310D8}" destId="{C6FAC7C9-4079-416A-830E-4DCF2DF29DB1}" srcOrd="0" destOrd="0" parTransId="{A4E19DB2-7077-437D-B2ED-AF6FB85C129C}" sibTransId="{5272F5C5-46CD-4C91-AD49-4D62DFAA9026}"/>
    <dgm:cxn modelId="{8CECF630-D909-425A-910C-DF91CC433BAC}" type="presOf" srcId="{501AD852-81BF-495B-ADE0-CBDE3E1310D8}" destId="{5843C7FE-1DB8-4AFB-9D30-E259196B185E}" srcOrd="0" destOrd="0" presId="urn:microsoft.com/office/officeart/2005/8/layout/hierarchy4"/>
    <dgm:cxn modelId="{04E8A53B-2418-48D6-A4CE-8A9B695F7862}" type="presOf" srcId="{C6FAC7C9-4079-416A-830E-4DCF2DF29DB1}" destId="{CEC535D0-E357-4F1A-B15A-5E67CA0A407C}" srcOrd="0" destOrd="0" presId="urn:microsoft.com/office/officeart/2005/8/layout/hierarchy4"/>
    <dgm:cxn modelId="{0B5D9161-FB53-4E10-B283-1899B49E951F}" type="presOf" srcId="{DC8CB40F-67C1-42D6-867D-45EF855AF4C7}" destId="{55929256-576F-45EA-9E05-464B616BABA5}" srcOrd="0" destOrd="0" presId="urn:microsoft.com/office/officeart/2005/8/layout/hierarchy4"/>
    <dgm:cxn modelId="{81E51C43-3DBA-475D-A2C2-CD5AC35FF9D2}" srcId="{501AD852-81BF-495B-ADE0-CBDE3E1310D8}" destId="{AE67EC4C-ED04-4502-83CC-BCE28801A28A}" srcOrd="1" destOrd="0" parTransId="{B6996451-9AC7-4CFF-B07A-A7159EF6ED24}" sibTransId="{71B13467-80FD-4FDC-91A6-03ADB12FE613}"/>
    <dgm:cxn modelId="{73D2547B-6416-4482-A1FE-F99B34BA67B0}" type="presOf" srcId="{02466BE3-2F04-4F42-B206-406F12008DCD}" destId="{C1746E59-A1A5-4FF0-9584-F0725C03250A}" srcOrd="0" destOrd="0" presId="urn:microsoft.com/office/officeart/2005/8/layout/hierarchy4"/>
    <dgm:cxn modelId="{995C4B8E-25D6-4847-A0BB-CE5F84E78672}" type="presOf" srcId="{601F956D-CDA3-4537-AC1B-ABDCCCAA7E62}" destId="{0FB1B614-5E6D-4B32-BB4C-1B50632B9FFC}" srcOrd="0" destOrd="0" presId="urn:microsoft.com/office/officeart/2005/8/layout/hierarchy4"/>
    <dgm:cxn modelId="{A80E129E-8200-4E7D-92B2-FD6512E93358}" srcId="{DC8CB40F-67C1-42D6-867D-45EF855AF4C7}" destId="{501AD852-81BF-495B-ADE0-CBDE3E1310D8}" srcOrd="0" destOrd="0" parTransId="{4E7B4AA3-4AB7-44C9-925E-BA9F63421EDB}" sibTransId="{89D004AC-057C-4AD6-99A4-2C2A884A76EF}"/>
    <dgm:cxn modelId="{AB1736AF-2060-47EF-953C-C446C7FAC38B}" type="presOf" srcId="{E9929AD9-964F-436F-B8AC-280A2C386CE7}" destId="{151EB4A8-A0EB-460E-8836-5FEE1EF299A2}" srcOrd="0" destOrd="0" presId="urn:microsoft.com/office/officeart/2005/8/layout/hierarchy4"/>
    <dgm:cxn modelId="{78C4BEBF-8786-42E4-8FD6-6D646A70271A}" srcId="{C6FAC7C9-4079-416A-830E-4DCF2DF29DB1}" destId="{02466BE3-2F04-4F42-B206-406F12008DCD}" srcOrd="0" destOrd="0" parTransId="{1D4D22B9-33E2-4E28-B293-719E5CFB1D9F}" sibTransId="{5B670B94-28FA-4EDB-A08B-728E4AA925C5}"/>
    <dgm:cxn modelId="{0D76F9E7-6FC9-40FA-BF97-0B9F828BC5D0}" srcId="{AE67EC4C-ED04-4502-83CC-BCE28801A28A}" destId="{601F956D-CDA3-4537-AC1B-ABDCCCAA7E62}" srcOrd="0" destOrd="0" parTransId="{DA88AA6C-020D-436F-98B0-87F3475F2C59}" sibTransId="{777E2B54-3957-4F6A-8F06-E0B6F6F3B6A8}"/>
    <dgm:cxn modelId="{E58E2D0F-3C42-47C9-A0BF-5229DF6C2050}" type="presParOf" srcId="{55929256-576F-45EA-9E05-464B616BABA5}" destId="{5A148DBB-0B64-4CBA-A333-263EAB6B2832}" srcOrd="0" destOrd="0" presId="urn:microsoft.com/office/officeart/2005/8/layout/hierarchy4"/>
    <dgm:cxn modelId="{53A0A02D-2904-4007-A06C-609B5B35C4FB}" type="presParOf" srcId="{5A148DBB-0B64-4CBA-A333-263EAB6B2832}" destId="{5843C7FE-1DB8-4AFB-9D30-E259196B185E}" srcOrd="0" destOrd="0" presId="urn:microsoft.com/office/officeart/2005/8/layout/hierarchy4"/>
    <dgm:cxn modelId="{71C5E649-9901-4D94-8532-3A601930342B}" type="presParOf" srcId="{5A148DBB-0B64-4CBA-A333-263EAB6B2832}" destId="{746787EB-8A51-47C2-AB3D-1A610C847FE4}" srcOrd="1" destOrd="0" presId="urn:microsoft.com/office/officeart/2005/8/layout/hierarchy4"/>
    <dgm:cxn modelId="{8D2794E4-866E-424B-A54F-CD103471729A}" type="presParOf" srcId="{5A148DBB-0B64-4CBA-A333-263EAB6B2832}" destId="{5ED3B448-35F5-41EB-BE52-A7667CB8ED16}" srcOrd="2" destOrd="0" presId="urn:microsoft.com/office/officeart/2005/8/layout/hierarchy4"/>
    <dgm:cxn modelId="{EA8E2FB6-187E-4999-A194-0F942399D8CE}" type="presParOf" srcId="{5ED3B448-35F5-41EB-BE52-A7667CB8ED16}" destId="{560DFE2E-E98C-4F17-A78A-2787647A5E7F}" srcOrd="0" destOrd="0" presId="urn:microsoft.com/office/officeart/2005/8/layout/hierarchy4"/>
    <dgm:cxn modelId="{0A2A862D-EB79-4B16-B5AB-6FB0720ACA0D}" type="presParOf" srcId="{560DFE2E-E98C-4F17-A78A-2787647A5E7F}" destId="{CEC535D0-E357-4F1A-B15A-5E67CA0A407C}" srcOrd="0" destOrd="0" presId="urn:microsoft.com/office/officeart/2005/8/layout/hierarchy4"/>
    <dgm:cxn modelId="{D68446E1-27E7-4166-B544-35C164C279BF}" type="presParOf" srcId="{560DFE2E-E98C-4F17-A78A-2787647A5E7F}" destId="{78A68107-1110-41A2-8397-ADC6AAC9DD3A}" srcOrd="1" destOrd="0" presId="urn:microsoft.com/office/officeart/2005/8/layout/hierarchy4"/>
    <dgm:cxn modelId="{DA29049A-7B4F-48F4-9FD5-71FF3FF3D045}" type="presParOf" srcId="{560DFE2E-E98C-4F17-A78A-2787647A5E7F}" destId="{9E5B83DB-6788-41F6-9F4A-E91D154ECA6C}" srcOrd="2" destOrd="0" presId="urn:microsoft.com/office/officeart/2005/8/layout/hierarchy4"/>
    <dgm:cxn modelId="{CCE65210-8D89-42BC-B1C7-2234D237F7BC}" type="presParOf" srcId="{9E5B83DB-6788-41F6-9F4A-E91D154ECA6C}" destId="{C1133438-EFD9-4328-901A-FF6E453A803B}" srcOrd="0" destOrd="0" presId="urn:microsoft.com/office/officeart/2005/8/layout/hierarchy4"/>
    <dgm:cxn modelId="{9C1980B4-F617-4CA5-BA43-95A827F5CED2}" type="presParOf" srcId="{C1133438-EFD9-4328-901A-FF6E453A803B}" destId="{C1746E59-A1A5-4FF0-9584-F0725C03250A}" srcOrd="0" destOrd="0" presId="urn:microsoft.com/office/officeart/2005/8/layout/hierarchy4"/>
    <dgm:cxn modelId="{CEF576E0-C0EB-45DE-A203-D793EEB9A543}" type="presParOf" srcId="{C1133438-EFD9-4328-901A-FF6E453A803B}" destId="{EB6ED89B-D204-4BD5-9E7B-99CFA7C6AD34}" srcOrd="1" destOrd="0" presId="urn:microsoft.com/office/officeart/2005/8/layout/hierarchy4"/>
    <dgm:cxn modelId="{79D408E6-2351-4F88-9FF0-1FA2E2B66A1E}" type="presParOf" srcId="{9E5B83DB-6788-41F6-9F4A-E91D154ECA6C}" destId="{CB86E5E1-A2DC-400A-899D-389FD50E4208}" srcOrd="1" destOrd="0" presId="urn:microsoft.com/office/officeart/2005/8/layout/hierarchy4"/>
    <dgm:cxn modelId="{D83569F3-3CE3-4949-939E-95496016BA49}" type="presParOf" srcId="{9E5B83DB-6788-41F6-9F4A-E91D154ECA6C}" destId="{60880204-BBFA-470E-8805-FC9A14A04F0C}" srcOrd="2" destOrd="0" presId="urn:microsoft.com/office/officeart/2005/8/layout/hierarchy4"/>
    <dgm:cxn modelId="{CEB590F3-B05C-407F-9698-7D9CAF4F9D57}" type="presParOf" srcId="{60880204-BBFA-470E-8805-FC9A14A04F0C}" destId="{151EB4A8-A0EB-460E-8836-5FEE1EF299A2}" srcOrd="0" destOrd="0" presId="urn:microsoft.com/office/officeart/2005/8/layout/hierarchy4"/>
    <dgm:cxn modelId="{D7EFC7C6-64F1-4BDE-8122-5C7ED5DAB77E}" type="presParOf" srcId="{60880204-BBFA-470E-8805-FC9A14A04F0C}" destId="{ED95E6D3-D09B-4CDF-B1CA-206C997EC61E}" srcOrd="1" destOrd="0" presId="urn:microsoft.com/office/officeart/2005/8/layout/hierarchy4"/>
    <dgm:cxn modelId="{B9F74796-91F5-4854-86A9-48A1C8B4236A}" type="presParOf" srcId="{5ED3B448-35F5-41EB-BE52-A7667CB8ED16}" destId="{7C2D9F1D-CB88-4FFE-ADF3-2B290D15EE87}" srcOrd="1" destOrd="0" presId="urn:microsoft.com/office/officeart/2005/8/layout/hierarchy4"/>
    <dgm:cxn modelId="{0A0B99F8-BC09-4300-8798-9736EE8375B8}" type="presParOf" srcId="{5ED3B448-35F5-41EB-BE52-A7667CB8ED16}" destId="{50F015ED-4BA5-4B99-9E3E-25D3BB948AB2}" srcOrd="2" destOrd="0" presId="urn:microsoft.com/office/officeart/2005/8/layout/hierarchy4"/>
    <dgm:cxn modelId="{CE3453E5-4D82-4DFA-8053-F88F42DC36E9}" type="presParOf" srcId="{50F015ED-4BA5-4B99-9E3E-25D3BB948AB2}" destId="{73464FA1-F713-410D-893A-93075B201683}" srcOrd="0" destOrd="0" presId="urn:microsoft.com/office/officeart/2005/8/layout/hierarchy4"/>
    <dgm:cxn modelId="{2A74B4B6-1393-437D-890F-3C2612D9CA8D}" type="presParOf" srcId="{50F015ED-4BA5-4B99-9E3E-25D3BB948AB2}" destId="{EFA7097E-180E-4BF3-A1CF-7EF457C08351}" srcOrd="1" destOrd="0" presId="urn:microsoft.com/office/officeart/2005/8/layout/hierarchy4"/>
    <dgm:cxn modelId="{5D28A7D8-972F-45F7-8E46-148EDA36DCEA}" type="presParOf" srcId="{50F015ED-4BA5-4B99-9E3E-25D3BB948AB2}" destId="{37E0A170-A994-49D0-9A26-C0DFD043D135}" srcOrd="2" destOrd="0" presId="urn:microsoft.com/office/officeart/2005/8/layout/hierarchy4"/>
    <dgm:cxn modelId="{08676F1E-DECB-438C-930C-9DA89380C39C}" type="presParOf" srcId="{37E0A170-A994-49D0-9A26-C0DFD043D135}" destId="{7BCF9923-9212-45F6-8B9B-4A259C36EEFF}" srcOrd="0" destOrd="0" presId="urn:microsoft.com/office/officeart/2005/8/layout/hierarchy4"/>
    <dgm:cxn modelId="{466C6C1B-6B89-46D4-8B9F-3EE206225F11}" type="presParOf" srcId="{7BCF9923-9212-45F6-8B9B-4A259C36EEFF}" destId="{0FB1B614-5E6D-4B32-BB4C-1B50632B9FFC}" srcOrd="0" destOrd="0" presId="urn:microsoft.com/office/officeart/2005/8/layout/hierarchy4"/>
    <dgm:cxn modelId="{E0CAB364-A292-42F0-A8E7-CC975E8EE291}" type="presParOf" srcId="{7BCF9923-9212-45F6-8B9B-4A259C36EEFF}" destId="{7B94581A-0E3D-4BCF-AC9F-DCE3EE479BCE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C8CB40F-67C1-42D6-867D-45EF855AF4C7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01AD852-81BF-495B-ADE0-CBDE3E1310D8}">
      <dgm:prSet phldrT="[Text]"/>
      <dgm:spPr/>
      <dgm:t>
        <a:bodyPr/>
        <a:lstStyle/>
        <a:p>
          <a:r>
            <a:rPr lang="en-US" dirty="0"/>
            <a:t>Performance Issues</a:t>
          </a:r>
        </a:p>
      </dgm:t>
    </dgm:pt>
    <dgm:pt modelId="{4E7B4AA3-4AB7-44C9-925E-BA9F63421EDB}" type="parTrans" cxnId="{A80E129E-8200-4E7D-92B2-FD6512E93358}">
      <dgm:prSet/>
      <dgm:spPr/>
      <dgm:t>
        <a:bodyPr/>
        <a:lstStyle/>
        <a:p>
          <a:endParaRPr lang="en-US"/>
        </a:p>
      </dgm:t>
    </dgm:pt>
    <dgm:pt modelId="{89D004AC-057C-4AD6-99A4-2C2A884A76EF}" type="sibTrans" cxnId="{A80E129E-8200-4E7D-92B2-FD6512E93358}">
      <dgm:prSet/>
      <dgm:spPr/>
      <dgm:t>
        <a:bodyPr/>
        <a:lstStyle/>
        <a:p>
          <a:endParaRPr lang="en-US"/>
        </a:p>
      </dgm:t>
    </dgm:pt>
    <dgm:pt modelId="{C6FAC7C9-4079-416A-830E-4DCF2DF29DB1}">
      <dgm:prSet phldrT="[Text]"/>
      <dgm:spPr/>
      <dgm:t>
        <a:bodyPr/>
        <a:lstStyle/>
        <a:p>
          <a:r>
            <a:rPr lang="en-US" dirty="0"/>
            <a:t>Lack of Knowledge</a:t>
          </a:r>
        </a:p>
      </dgm:t>
    </dgm:pt>
    <dgm:pt modelId="{A4E19DB2-7077-437D-B2ED-AF6FB85C129C}" type="parTrans" cxnId="{17BBEB23-CBE0-4F0F-ABE5-14674BA3B746}">
      <dgm:prSet/>
      <dgm:spPr/>
      <dgm:t>
        <a:bodyPr/>
        <a:lstStyle/>
        <a:p>
          <a:endParaRPr lang="en-US"/>
        </a:p>
      </dgm:t>
    </dgm:pt>
    <dgm:pt modelId="{5272F5C5-46CD-4C91-AD49-4D62DFAA9026}" type="sibTrans" cxnId="{17BBEB23-CBE0-4F0F-ABE5-14674BA3B746}">
      <dgm:prSet/>
      <dgm:spPr/>
      <dgm:t>
        <a:bodyPr/>
        <a:lstStyle/>
        <a:p>
          <a:endParaRPr lang="en-US"/>
        </a:p>
      </dgm:t>
    </dgm:pt>
    <dgm:pt modelId="{02466BE3-2F04-4F42-B206-406F12008DCD}">
      <dgm:prSet phldrT="[Text]"/>
      <dgm:spPr/>
      <dgm:t>
        <a:bodyPr/>
        <a:lstStyle/>
        <a:p>
          <a:r>
            <a:rPr lang="en-US" dirty="0"/>
            <a:t>Lack of Motivation</a:t>
          </a:r>
        </a:p>
      </dgm:t>
    </dgm:pt>
    <dgm:pt modelId="{1D4D22B9-33E2-4E28-B293-719E5CFB1D9F}" type="parTrans" cxnId="{78C4BEBF-8786-42E4-8FD6-6D646A70271A}">
      <dgm:prSet/>
      <dgm:spPr/>
      <dgm:t>
        <a:bodyPr/>
        <a:lstStyle/>
        <a:p>
          <a:endParaRPr lang="en-US"/>
        </a:p>
      </dgm:t>
    </dgm:pt>
    <dgm:pt modelId="{5B670B94-28FA-4EDB-A08B-728E4AA925C5}" type="sibTrans" cxnId="{78C4BEBF-8786-42E4-8FD6-6D646A70271A}">
      <dgm:prSet/>
      <dgm:spPr/>
      <dgm:t>
        <a:bodyPr/>
        <a:lstStyle/>
        <a:p>
          <a:endParaRPr lang="en-US"/>
        </a:p>
      </dgm:t>
    </dgm:pt>
    <dgm:pt modelId="{E9929AD9-964F-436F-B8AC-280A2C386CE7}">
      <dgm:prSet phldrT="[Text]"/>
      <dgm:spPr/>
      <dgm:t>
        <a:bodyPr/>
        <a:lstStyle/>
        <a:p>
          <a:r>
            <a:rPr lang="en-US" dirty="0"/>
            <a:t>Personal Issues</a:t>
          </a:r>
        </a:p>
      </dgm:t>
    </dgm:pt>
    <dgm:pt modelId="{11C00389-BCA5-4A1F-8BDE-F09E5B433F8D}" type="parTrans" cxnId="{C4F6820B-0CC1-45D8-BBAD-BBCB26369696}">
      <dgm:prSet/>
      <dgm:spPr/>
      <dgm:t>
        <a:bodyPr/>
        <a:lstStyle/>
        <a:p>
          <a:endParaRPr lang="en-US"/>
        </a:p>
      </dgm:t>
    </dgm:pt>
    <dgm:pt modelId="{2BE9304C-55B9-4A85-AA06-374A599F7FE0}" type="sibTrans" cxnId="{C4F6820B-0CC1-45D8-BBAD-BBCB26369696}">
      <dgm:prSet/>
      <dgm:spPr/>
      <dgm:t>
        <a:bodyPr/>
        <a:lstStyle/>
        <a:p>
          <a:endParaRPr lang="en-US"/>
        </a:p>
      </dgm:t>
    </dgm:pt>
    <dgm:pt modelId="{AE67EC4C-ED04-4502-83CC-BCE28801A28A}">
      <dgm:prSet phldrT="[Text]"/>
      <dgm:spPr/>
      <dgm:t>
        <a:bodyPr/>
        <a:lstStyle/>
        <a:p>
          <a:r>
            <a:rPr lang="en-US" dirty="0"/>
            <a:t>Lack of Skill</a:t>
          </a:r>
        </a:p>
      </dgm:t>
    </dgm:pt>
    <dgm:pt modelId="{B6996451-9AC7-4CFF-B07A-A7159EF6ED24}" type="parTrans" cxnId="{81E51C43-3DBA-475D-A2C2-CD5AC35FF9D2}">
      <dgm:prSet/>
      <dgm:spPr/>
      <dgm:t>
        <a:bodyPr/>
        <a:lstStyle/>
        <a:p>
          <a:endParaRPr lang="en-US"/>
        </a:p>
      </dgm:t>
    </dgm:pt>
    <dgm:pt modelId="{71B13467-80FD-4FDC-91A6-03ADB12FE613}" type="sibTrans" cxnId="{81E51C43-3DBA-475D-A2C2-CD5AC35FF9D2}">
      <dgm:prSet/>
      <dgm:spPr/>
      <dgm:t>
        <a:bodyPr/>
        <a:lstStyle/>
        <a:p>
          <a:endParaRPr lang="en-US"/>
        </a:p>
      </dgm:t>
    </dgm:pt>
    <dgm:pt modelId="{601F956D-CDA3-4537-AC1B-ABDCCCAA7E62}">
      <dgm:prSet phldrT="[Text]"/>
      <dgm:spPr/>
      <dgm:t>
        <a:bodyPr/>
        <a:lstStyle/>
        <a:p>
          <a:r>
            <a:rPr lang="en-US" dirty="0"/>
            <a:t>Environmental Issues</a:t>
          </a:r>
        </a:p>
      </dgm:t>
    </dgm:pt>
    <dgm:pt modelId="{DA88AA6C-020D-436F-98B0-87F3475F2C59}" type="parTrans" cxnId="{0D76F9E7-6FC9-40FA-BF97-0B9F828BC5D0}">
      <dgm:prSet/>
      <dgm:spPr/>
      <dgm:t>
        <a:bodyPr/>
        <a:lstStyle/>
        <a:p>
          <a:endParaRPr lang="en-US"/>
        </a:p>
      </dgm:t>
    </dgm:pt>
    <dgm:pt modelId="{777E2B54-3957-4F6A-8F06-E0B6F6F3B6A8}" type="sibTrans" cxnId="{0D76F9E7-6FC9-40FA-BF97-0B9F828BC5D0}">
      <dgm:prSet/>
      <dgm:spPr/>
      <dgm:t>
        <a:bodyPr/>
        <a:lstStyle/>
        <a:p>
          <a:endParaRPr lang="en-US"/>
        </a:p>
      </dgm:t>
    </dgm:pt>
    <dgm:pt modelId="{55929256-576F-45EA-9E05-464B616BABA5}" type="pres">
      <dgm:prSet presAssocID="{DC8CB40F-67C1-42D6-867D-45EF855AF4C7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A148DBB-0B64-4CBA-A333-263EAB6B2832}" type="pres">
      <dgm:prSet presAssocID="{501AD852-81BF-495B-ADE0-CBDE3E1310D8}" presName="vertOne" presStyleCnt="0"/>
      <dgm:spPr/>
    </dgm:pt>
    <dgm:pt modelId="{5843C7FE-1DB8-4AFB-9D30-E259196B185E}" type="pres">
      <dgm:prSet presAssocID="{501AD852-81BF-495B-ADE0-CBDE3E1310D8}" presName="txOne" presStyleLbl="node0" presStyleIdx="0" presStyleCnt="1">
        <dgm:presLayoutVars>
          <dgm:chPref val="3"/>
        </dgm:presLayoutVars>
      </dgm:prSet>
      <dgm:spPr/>
    </dgm:pt>
    <dgm:pt modelId="{746787EB-8A51-47C2-AB3D-1A610C847FE4}" type="pres">
      <dgm:prSet presAssocID="{501AD852-81BF-495B-ADE0-CBDE3E1310D8}" presName="parTransOne" presStyleCnt="0"/>
      <dgm:spPr/>
    </dgm:pt>
    <dgm:pt modelId="{5ED3B448-35F5-41EB-BE52-A7667CB8ED16}" type="pres">
      <dgm:prSet presAssocID="{501AD852-81BF-495B-ADE0-CBDE3E1310D8}" presName="horzOne" presStyleCnt="0"/>
      <dgm:spPr/>
    </dgm:pt>
    <dgm:pt modelId="{560DFE2E-E98C-4F17-A78A-2787647A5E7F}" type="pres">
      <dgm:prSet presAssocID="{C6FAC7C9-4079-416A-830E-4DCF2DF29DB1}" presName="vertTwo" presStyleCnt="0"/>
      <dgm:spPr/>
    </dgm:pt>
    <dgm:pt modelId="{CEC535D0-E357-4F1A-B15A-5E67CA0A407C}" type="pres">
      <dgm:prSet presAssocID="{C6FAC7C9-4079-416A-830E-4DCF2DF29DB1}" presName="txTwo" presStyleLbl="node2" presStyleIdx="0" presStyleCnt="2">
        <dgm:presLayoutVars>
          <dgm:chPref val="3"/>
        </dgm:presLayoutVars>
      </dgm:prSet>
      <dgm:spPr/>
    </dgm:pt>
    <dgm:pt modelId="{78A68107-1110-41A2-8397-ADC6AAC9DD3A}" type="pres">
      <dgm:prSet presAssocID="{C6FAC7C9-4079-416A-830E-4DCF2DF29DB1}" presName="parTransTwo" presStyleCnt="0"/>
      <dgm:spPr/>
    </dgm:pt>
    <dgm:pt modelId="{9E5B83DB-6788-41F6-9F4A-E91D154ECA6C}" type="pres">
      <dgm:prSet presAssocID="{C6FAC7C9-4079-416A-830E-4DCF2DF29DB1}" presName="horzTwo" presStyleCnt="0"/>
      <dgm:spPr/>
    </dgm:pt>
    <dgm:pt modelId="{C1133438-EFD9-4328-901A-FF6E453A803B}" type="pres">
      <dgm:prSet presAssocID="{02466BE3-2F04-4F42-B206-406F12008DCD}" presName="vertThree" presStyleCnt="0"/>
      <dgm:spPr/>
    </dgm:pt>
    <dgm:pt modelId="{C1746E59-A1A5-4FF0-9584-F0725C03250A}" type="pres">
      <dgm:prSet presAssocID="{02466BE3-2F04-4F42-B206-406F12008DCD}" presName="txThree" presStyleLbl="node3" presStyleIdx="0" presStyleCnt="3">
        <dgm:presLayoutVars>
          <dgm:chPref val="3"/>
        </dgm:presLayoutVars>
      </dgm:prSet>
      <dgm:spPr/>
    </dgm:pt>
    <dgm:pt modelId="{EB6ED89B-D204-4BD5-9E7B-99CFA7C6AD34}" type="pres">
      <dgm:prSet presAssocID="{02466BE3-2F04-4F42-B206-406F12008DCD}" presName="horzThree" presStyleCnt="0"/>
      <dgm:spPr/>
    </dgm:pt>
    <dgm:pt modelId="{CB86E5E1-A2DC-400A-899D-389FD50E4208}" type="pres">
      <dgm:prSet presAssocID="{5B670B94-28FA-4EDB-A08B-728E4AA925C5}" presName="sibSpaceThree" presStyleCnt="0"/>
      <dgm:spPr/>
    </dgm:pt>
    <dgm:pt modelId="{60880204-BBFA-470E-8805-FC9A14A04F0C}" type="pres">
      <dgm:prSet presAssocID="{E9929AD9-964F-436F-B8AC-280A2C386CE7}" presName="vertThree" presStyleCnt="0"/>
      <dgm:spPr/>
    </dgm:pt>
    <dgm:pt modelId="{151EB4A8-A0EB-460E-8836-5FEE1EF299A2}" type="pres">
      <dgm:prSet presAssocID="{E9929AD9-964F-436F-B8AC-280A2C386CE7}" presName="txThree" presStyleLbl="node3" presStyleIdx="1" presStyleCnt="3">
        <dgm:presLayoutVars>
          <dgm:chPref val="3"/>
        </dgm:presLayoutVars>
      </dgm:prSet>
      <dgm:spPr/>
    </dgm:pt>
    <dgm:pt modelId="{ED95E6D3-D09B-4CDF-B1CA-206C997EC61E}" type="pres">
      <dgm:prSet presAssocID="{E9929AD9-964F-436F-B8AC-280A2C386CE7}" presName="horzThree" presStyleCnt="0"/>
      <dgm:spPr/>
    </dgm:pt>
    <dgm:pt modelId="{7C2D9F1D-CB88-4FFE-ADF3-2B290D15EE87}" type="pres">
      <dgm:prSet presAssocID="{5272F5C5-46CD-4C91-AD49-4D62DFAA9026}" presName="sibSpaceTwo" presStyleCnt="0"/>
      <dgm:spPr/>
    </dgm:pt>
    <dgm:pt modelId="{50F015ED-4BA5-4B99-9E3E-25D3BB948AB2}" type="pres">
      <dgm:prSet presAssocID="{AE67EC4C-ED04-4502-83CC-BCE28801A28A}" presName="vertTwo" presStyleCnt="0"/>
      <dgm:spPr/>
    </dgm:pt>
    <dgm:pt modelId="{73464FA1-F713-410D-893A-93075B201683}" type="pres">
      <dgm:prSet presAssocID="{AE67EC4C-ED04-4502-83CC-BCE28801A28A}" presName="txTwo" presStyleLbl="node2" presStyleIdx="1" presStyleCnt="2">
        <dgm:presLayoutVars>
          <dgm:chPref val="3"/>
        </dgm:presLayoutVars>
      </dgm:prSet>
      <dgm:spPr/>
    </dgm:pt>
    <dgm:pt modelId="{EFA7097E-180E-4BF3-A1CF-7EF457C08351}" type="pres">
      <dgm:prSet presAssocID="{AE67EC4C-ED04-4502-83CC-BCE28801A28A}" presName="parTransTwo" presStyleCnt="0"/>
      <dgm:spPr/>
    </dgm:pt>
    <dgm:pt modelId="{37E0A170-A994-49D0-9A26-C0DFD043D135}" type="pres">
      <dgm:prSet presAssocID="{AE67EC4C-ED04-4502-83CC-BCE28801A28A}" presName="horzTwo" presStyleCnt="0"/>
      <dgm:spPr/>
    </dgm:pt>
    <dgm:pt modelId="{7BCF9923-9212-45F6-8B9B-4A259C36EEFF}" type="pres">
      <dgm:prSet presAssocID="{601F956D-CDA3-4537-AC1B-ABDCCCAA7E62}" presName="vertThree" presStyleCnt="0"/>
      <dgm:spPr/>
    </dgm:pt>
    <dgm:pt modelId="{0FB1B614-5E6D-4B32-BB4C-1B50632B9FFC}" type="pres">
      <dgm:prSet presAssocID="{601F956D-CDA3-4537-AC1B-ABDCCCAA7E62}" presName="txThree" presStyleLbl="node3" presStyleIdx="2" presStyleCnt="3">
        <dgm:presLayoutVars>
          <dgm:chPref val="3"/>
        </dgm:presLayoutVars>
      </dgm:prSet>
      <dgm:spPr/>
    </dgm:pt>
    <dgm:pt modelId="{7B94581A-0E3D-4BCF-AC9F-DCE3EE479BCE}" type="pres">
      <dgm:prSet presAssocID="{601F956D-CDA3-4537-AC1B-ABDCCCAA7E62}" presName="horzThree" presStyleCnt="0"/>
      <dgm:spPr/>
    </dgm:pt>
  </dgm:ptLst>
  <dgm:cxnLst>
    <dgm:cxn modelId="{A715A70A-4366-4F43-A4D7-2456ECC4F475}" type="presOf" srcId="{AE67EC4C-ED04-4502-83CC-BCE28801A28A}" destId="{73464FA1-F713-410D-893A-93075B201683}" srcOrd="0" destOrd="0" presId="urn:microsoft.com/office/officeart/2005/8/layout/hierarchy4"/>
    <dgm:cxn modelId="{C4F6820B-0CC1-45D8-BBAD-BBCB26369696}" srcId="{C6FAC7C9-4079-416A-830E-4DCF2DF29DB1}" destId="{E9929AD9-964F-436F-B8AC-280A2C386CE7}" srcOrd="1" destOrd="0" parTransId="{11C00389-BCA5-4A1F-8BDE-F09E5B433F8D}" sibTransId="{2BE9304C-55B9-4A85-AA06-374A599F7FE0}"/>
    <dgm:cxn modelId="{17BBEB23-CBE0-4F0F-ABE5-14674BA3B746}" srcId="{501AD852-81BF-495B-ADE0-CBDE3E1310D8}" destId="{C6FAC7C9-4079-416A-830E-4DCF2DF29DB1}" srcOrd="0" destOrd="0" parTransId="{A4E19DB2-7077-437D-B2ED-AF6FB85C129C}" sibTransId="{5272F5C5-46CD-4C91-AD49-4D62DFAA9026}"/>
    <dgm:cxn modelId="{8CECF630-D909-425A-910C-DF91CC433BAC}" type="presOf" srcId="{501AD852-81BF-495B-ADE0-CBDE3E1310D8}" destId="{5843C7FE-1DB8-4AFB-9D30-E259196B185E}" srcOrd="0" destOrd="0" presId="urn:microsoft.com/office/officeart/2005/8/layout/hierarchy4"/>
    <dgm:cxn modelId="{04E8A53B-2418-48D6-A4CE-8A9B695F7862}" type="presOf" srcId="{C6FAC7C9-4079-416A-830E-4DCF2DF29DB1}" destId="{CEC535D0-E357-4F1A-B15A-5E67CA0A407C}" srcOrd="0" destOrd="0" presId="urn:microsoft.com/office/officeart/2005/8/layout/hierarchy4"/>
    <dgm:cxn modelId="{0B5D9161-FB53-4E10-B283-1899B49E951F}" type="presOf" srcId="{DC8CB40F-67C1-42D6-867D-45EF855AF4C7}" destId="{55929256-576F-45EA-9E05-464B616BABA5}" srcOrd="0" destOrd="0" presId="urn:microsoft.com/office/officeart/2005/8/layout/hierarchy4"/>
    <dgm:cxn modelId="{81E51C43-3DBA-475D-A2C2-CD5AC35FF9D2}" srcId="{501AD852-81BF-495B-ADE0-CBDE3E1310D8}" destId="{AE67EC4C-ED04-4502-83CC-BCE28801A28A}" srcOrd="1" destOrd="0" parTransId="{B6996451-9AC7-4CFF-B07A-A7159EF6ED24}" sibTransId="{71B13467-80FD-4FDC-91A6-03ADB12FE613}"/>
    <dgm:cxn modelId="{73D2547B-6416-4482-A1FE-F99B34BA67B0}" type="presOf" srcId="{02466BE3-2F04-4F42-B206-406F12008DCD}" destId="{C1746E59-A1A5-4FF0-9584-F0725C03250A}" srcOrd="0" destOrd="0" presId="urn:microsoft.com/office/officeart/2005/8/layout/hierarchy4"/>
    <dgm:cxn modelId="{995C4B8E-25D6-4847-A0BB-CE5F84E78672}" type="presOf" srcId="{601F956D-CDA3-4537-AC1B-ABDCCCAA7E62}" destId="{0FB1B614-5E6D-4B32-BB4C-1B50632B9FFC}" srcOrd="0" destOrd="0" presId="urn:microsoft.com/office/officeart/2005/8/layout/hierarchy4"/>
    <dgm:cxn modelId="{A80E129E-8200-4E7D-92B2-FD6512E93358}" srcId="{DC8CB40F-67C1-42D6-867D-45EF855AF4C7}" destId="{501AD852-81BF-495B-ADE0-CBDE3E1310D8}" srcOrd="0" destOrd="0" parTransId="{4E7B4AA3-4AB7-44C9-925E-BA9F63421EDB}" sibTransId="{89D004AC-057C-4AD6-99A4-2C2A884A76EF}"/>
    <dgm:cxn modelId="{AB1736AF-2060-47EF-953C-C446C7FAC38B}" type="presOf" srcId="{E9929AD9-964F-436F-B8AC-280A2C386CE7}" destId="{151EB4A8-A0EB-460E-8836-5FEE1EF299A2}" srcOrd="0" destOrd="0" presId="urn:microsoft.com/office/officeart/2005/8/layout/hierarchy4"/>
    <dgm:cxn modelId="{78C4BEBF-8786-42E4-8FD6-6D646A70271A}" srcId="{C6FAC7C9-4079-416A-830E-4DCF2DF29DB1}" destId="{02466BE3-2F04-4F42-B206-406F12008DCD}" srcOrd="0" destOrd="0" parTransId="{1D4D22B9-33E2-4E28-B293-719E5CFB1D9F}" sibTransId="{5B670B94-28FA-4EDB-A08B-728E4AA925C5}"/>
    <dgm:cxn modelId="{0D76F9E7-6FC9-40FA-BF97-0B9F828BC5D0}" srcId="{AE67EC4C-ED04-4502-83CC-BCE28801A28A}" destId="{601F956D-CDA3-4537-AC1B-ABDCCCAA7E62}" srcOrd="0" destOrd="0" parTransId="{DA88AA6C-020D-436F-98B0-87F3475F2C59}" sibTransId="{777E2B54-3957-4F6A-8F06-E0B6F6F3B6A8}"/>
    <dgm:cxn modelId="{E58E2D0F-3C42-47C9-A0BF-5229DF6C2050}" type="presParOf" srcId="{55929256-576F-45EA-9E05-464B616BABA5}" destId="{5A148DBB-0B64-4CBA-A333-263EAB6B2832}" srcOrd="0" destOrd="0" presId="urn:microsoft.com/office/officeart/2005/8/layout/hierarchy4"/>
    <dgm:cxn modelId="{53A0A02D-2904-4007-A06C-609B5B35C4FB}" type="presParOf" srcId="{5A148DBB-0B64-4CBA-A333-263EAB6B2832}" destId="{5843C7FE-1DB8-4AFB-9D30-E259196B185E}" srcOrd="0" destOrd="0" presId="urn:microsoft.com/office/officeart/2005/8/layout/hierarchy4"/>
    <dgm:cxn modelId="{71C5E649-9901-4D94-8532-3A601930342B}" type="presParOf" srcId="{5A148DBB-0B64-4CBA-A333-263EAB6B2832}" destId="{746787EB-8A51-47C2-AB3D-1A610C847FE4}" srcOrd="1" destOrd="0" presId="urn:microsoft.com/office/officeart/2005/8/layout/hierarchy4"/>
    <dgm:cxn modelId="{8D2794E4-866E-424B-A54F-CD103471729A}" type="presParOf" srcId="{5A148DBB-0B64-4CBA-A333-263EAB6B2832}" destId="{5ED3B448-35F5-41EB-BE52-A7667CB8ED16}" srcOrd="2" destOrd="0" presId="urn:microsoft.com/office/officeart/2005/8/layout/hierarchy4"/>
    <dgm:cxn modelId="{EA8E2FB6-187E-4999-A194-0F942399D8CE}" type="presParOf" srcId="{5ED3B448-35F5-41EB-BE52-A7667CB8ED16}" destId="{560DFE2E-E98C-4F17-A78A-2787647A5E7F}" srcOrd="0" destOrd="0" presId="urn:microsoft.com/office/officeart/2005/8/layout/hierarchy4"/>
    <dgm:cxn modelId="{0A2A862D-EB79-4B16-B5AB-6FB0720ACA0D}" type="presParOf" srcId="{560DFE2E-E98C-4F17-A78A-2787647A5E7F}" destId="{CEC535D0-E357-4F1A-B15A-5E67CA0A407C}" srcOrd="0" destOrd="0" presId="urn:microsoft.com/office/officeart/2005/8/layout/hierarchy4"/>
    <dgm:cxn modelId="{D68446E1-27E7-4166-B544-35C164C279BF}" type="presParOf" srcId="{560DFE2E-E98C-4F17-A78A-2787647A5E7F}" destId="{78A68107-1110-41A2-8397-ADC6AAC9DD3A}" srcOrd="1" destOrd="0" presId="urn:microsoft.com/office/officeart/2005/8/layout/hierarchy4"/>
    <dgm:cxn modelId="{DA29049A-7B4F-48F4-9FD5-71FF3FF3D045}" type="presParOf" srcId="{560DFE2E-E98C-4F17-A78A-2787647A5E7F}" destId="{9E5B83DB-6788-41F6-9F4A-E91D154ECA6C}" srcOrd="2" destOrd="0" presId="urn:microsoft.com/office/officeart/2005/8/layout/hierarchy4"/>
    <dgm:cxn modelId="{CCE65210-8D89-42BC-B1C7-2234D237F7BC}" type="presParOf" srcId="{9E5B83DB-6788-41F6-9F4A-E91D154ECA6C}" destId="{C1133438-EFD9-4328-901A-FF6E453A803B}" srcOrd="0" destOrd="0" presId="urn:microsoft.com/office/officeart/2005/8/layout/hierarchy4"/>
    <dgm:cxn modelId="{9C1980B4-F617-4CA5-BA43-95A827F5CED2}" type="presParOf" srcId="{C1133438-EFD9-4328-901A-FF6E453A803B}" destId="{C1746E59-A1A5-4FF0-9584-F0725C03250A}" srcOrd="0" destOrd="0" presId="urn:microsoft.com/office/officeart/2005/8/layout/hierarchy4"/>
    <dgm:cxn modelId="{CEF576E0-C0EB-45DE-A203-D793EEB9A543}" type="presParOf" srcId="{C1133438-EFD9-4328-901A-FF6E453A803B}" destId="{EB6ED89B-D204-4BD5-9E7B-99CFA7C6AD34}" srcOrd="1" destOrd="0" presId="urn:microsoft.com/office/officeart/2005/8/layout/hierarchy4"/>
    <dgm:cxn modelId="{79D408E6-2351-4F88-9FF0-1FA2E2B66A1E}" type="presParOf" srcId="{9E5B83DB-6788-41F6-9F4A-E91D154ECA6C}" destId="{CB86E5E1-A2DC-400A-899D-389FD50E4208}" srcOrd="1" destOrd="0" presId="urn:microsoft.com/office/officeart/2005/8/layout/hierarchy4"/>
    <dgm:cxn modelId="{D83569F3-3CE3-4949-939E-95496016BA49}" type="presParOf" srcId="{9E5B83DB-6788-41F6-9F4A-E91D154ECA6C}" destId="{60880204-BBFA-470E-8805-FC9A14A04F0C}" srcOrd="2" destOrd="0" presId="urn:microsoft.com/office/officeart/2005/8/layout/hierarchy4"/>
    <dgm:cxn modelId="{CEB590F3-B05C-407F-9698-7D9CAF4F9D57}" type="presParOf" srcId="{60880204-BBFA-470E-8805-FC9A14A04F0C}" destId="{151EB4A8-A0EB-460E-8836-5FEE1EF299A2}" srcOrd="0" destOrd="0" presId="urn:microsoft.com/office/officeart/2005/8/layout/hierarchy4"/>
    <dgm:cxn modelId="{D7EFC7C6-64F1-4BDE-8122-5C7ED5DAB77E}" type="presParOf" srcId="{60880204-BBFA-470E-8805-FC9A14A04F0C}" destId="{ED95E6D3-D09B-4CDF-B1CA-206C997EC61E}" srcOrd="1" destOrd="0" presId="urn:microsoft.com/office/officeart/2005/8/layout/hierarchy4"/>
    <dgm:cxn modelId="{B9F74796-91F5-4854-86A9-48A1C8B4236A}" type="presParOf" srcId="{5ED3B448-35F5-41EB-BE52-A7667CB8ED16}" destId="{7C2D9F1D-CB88-4FFE-ADF3-2B290D15EE87}" srcOrd="1" destOrd="0" presId="urn:microsoft.com/office/officeart/2005/8/layout/hierarchy4"/>
    <dgm:cxn modelId="{0A0B99F8-BC09-4300-8798-9736EE8375B8}" type="presParOf" srcId="{5ED3B448-35F5-41EB-BE52-A7667CB8ED16}" destId="{50F015ED-4BA5-4B99-9E3E-25D3BB948AB2}" srcOrd="2" destOrd="0" presId="urn:microsoft.com/office/officeart/2005/8/layout/hierarchy4"/>
    <dgm:cxn modelId="{CE3453E5-4D82-4DFA-8053-F88F42DC36E9}" type="presParOf" srcId="{50F015ED-4BA5-4B99-9E3E-25D3BB948AB2}" destId="{73464FA1-F713-410D-893A-93075B201683}" srcOrd="0" destOrd="0" presId="urn:microsoft.com/office/officeart/2005/8/layout/hierarchy4"/>
    <dgm:cxn modelId="{2A74B4B6-1393-437D-890F-3C2612D9CA8D}" type="presParOf" srcId="{50F015ED-4BA5-4B99-9E3E-25D3BB948AB2}" destId="{EFA7097E-180E-4BF3-A1CF-7EF457C08351}" srcOrd="1" destOrd="0" presId="urn:microsoft.com/office/officeart/2005/8/layout/hierarchy4"/>
    <dgm:cxn modelId="{5D28A7D8-972F-45F7-8E46-148EDA36DCEA}" type="presParOf" srcId="{50F015ED-4BA5-4B99-9E3E-25D3BB948AB2}" destId="{37E0A170-A994-49D0-9A26-C0DFD043D135}" srcOrd="2" destOrd="0" presId="urn:microsoft.com/office/officeart/2005/8/layout/hierarchy4"/>
    <dgm:cxn modelId="{08676F1E-DECB-438C-930C-9DA89380C39C}" type="presParOf" srcId="{37E0A170-A994-49D0-9A26-C0DFD043D135}" destId="{7BCF9923-9212-45F6-8B9B-4A259C36EEFF}" srcOrd="0" destOrd="0" presId="urn:microsoft.com/office/officeart/2005/8/layout/hierarchy4"/>
    <dgm:cxn modelId="{466C6C1B-6B89-46D4-8B9F-3EE206225F11}" type="presParOf" srcId="{7BCF9923-9212-45F6-8B9B-4A259C36EEFF}" destId="{0FB1B614-5E6D-4B32-BB4C-1B50632B9FFC}" srcOrd="0" destOrd="0" presId="urn:microsoft.com/office/officeart/2005/8/layout/hierarchy4"/>
    <dgm:cxn modelId="{E0CAB364-A292-42F0-A8E7-CC975E8EE291}" type="presParOf" srcId="{7BCF9923-9212-45F6-8B9B-4A259C36EEFF}" destId="{7B94581A-0E3D-4BCF-AC9F-DCE3EE479BCE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80C571-415B-417E-BCE3-1D881A12C3E4}">
      <dsp:nvSpPr>
        <dsp:cNvPr id="0" name=""/>
        <dsp:cNvSpPr/>
      </dsp:nvSpPr>
      <dsp:spPr>
        <a:xfrm>
          <a:off x="1283" y="0"/>
          <a:ext cx="3337470" cy="42672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Calibri" panose="020F0502020204030204" pitchFamily="34" charset="0"/>
              <a:cs typeface="Calibri" panose="020F0502020204030204" pitchFamily="34" charset="0"/>
            </a:rPr>
            <a:t>General Communication</a:t>
          </a:r>
        </a:p>
      </dsp:txBody>
      <dsp:txXfrm>
        <a:off x="1283" y="0"/>
        <a:ext cx="3337470" cy="1280160"/>
      </dsp:txXfrm>
    </dsp:sp>
    <dsp:sp modelId="{A0D411D8-E72A-4925-86B1-326EDD56C1BE}">
      <dsp:nvSpPr>
        <dsp:cNvPr id="0" name=""/>
        <dsp:cNvSpPr/>
      </dsp:nvSpPr>
      <dsp:spPr>
        <a:xfrm>
          <a:off x="335030" y="1280524"/>
          <a:ext cx="2669976" cy="8383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Mixer</a:t>
          </a:r>
        </a:p>
      </dsp:txBody>
      <dsp:txXfrm>
        <a:off x="359584" y="1305078"/>
        <a:ext cx="2620868" cy="789225"/>
      </dsp:txXfrm>
    </dsp:sp>
    <dsp:sp modelId="{779317D6-D44A-4797-8944-08285B96951C}">
      <dsp:nvSpPr>
        <dsp:cNvPr id="0" name=""/>
        <dsp:cNvSpPr/>
      </dsp:nvSpPr>
      <dsp:spPr>
        <a:xfrm>
          <a:off x="335030" y="2247833"/>
          <a:ext cx="2669976" cy="8383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New Staff</a:t>
          </a:r>
        </a:p>
      </dsp:txBody>
      <dsp:txXfrm>
        <a:off x="359584" y="2272387"/>
        <a:ext cx="2620868" cy="789225"/>
      </dsp:txXfrm>
    </dsp:sp>
    <dsp:sp modelId="{5F59B980-F865-4AD3-9482-14D4E2E8049E}">
      <dsp:nvSpPr>
        <dsp:cNvPr id="0" name=""/>
        <dsp:cNvSpPr/>
      </dsp:nvSpPr>
      <dsp:spPr>
        <a:xfrm>
          <a:off x="335030" y="3215141"/>
          <a:ext cx="2669976" cy="8383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Open</a:t>
          </a:r>
        </a:p>
      </dsp:txBody>
      <dsp:txXfrm>
        <a:off x="359584" y="3239695"/>
        <a:ext cx="2620868" cy="789225"/>
      </dsp:txXfrm>
    </dsp:sp>
    <dsp:sp modelId="{44283A2E-B724-4DF9-BD5F-E51F887FD093}">
      <dsp:nvSpPr>
        <dsp:cNvPr id="0" name=""/>
        <dsp:cNvSpPr/>
      </dsp:nvSpPr>
      <dsp:spPr>
        <a:xfrm>
          <a:off x="3589064" y="0"/>
          <a:ext cx="3337470" cy="42672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Calibri" panose="020F0502020204030204" pitchFamily="34" charset="0"/>
              <a:cs typeface="Calibri" panose="020F0502020204030204" pitchFamily="34" charset="0"/>
            </a:rPr>
            <a:t>Assignments</a:t>
          </a:r>
        </a:p>
      </dsp:txBody>
      <dsp:txXfrm>
        <a:off x="3589064" y="0"/>
        <a:ext cx="3337470" cy="1280160"/>
      </dsp:txXfrm>
    </dsp:sp>
    <dsp:sp modelId="{8E0A3CBD-E061-4EE3-A515-5D2A8EEB6957}">
      <dsp:nvSpPr>
        <dsp:cNvPr id="0" name=""/>
        <dsp:cNvSpPr/>
      </dsp:nvSpPr>
      <dsp:spPr>
        <a:xfrm>
          <a:off x="3922811" y="1280524"/>
          <a:ext cx="2669976" cy="8383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Case</a:t>
          </a:r>
        </a:p>
      </dsp:txBody>
      <dsp:txXfrm>
        <a:off x="3947365" y="1305078"/>
        <a:ext cx="2620868" cy="789225"/>
      </dsp:txXfrm>
    </dsp:sp>
    <dsp:sp modelId="{58E92263-360D-40ED-ABBA-10E05AA65761}">
      <dsp:nvSpPr>
        <dsp:cNvPr id="0" name=""/>
        <dsp:cNvSpPr/>
      </dsp:nvSpPr>
      <dsp:spPr>
        <a:xfrm>
          <a:off x="3922811" y="2247833"/>
          <a:ext cx="2669976" cy="8383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Special</a:t>
          </a:r>
        </a:p>
      </dsp:txBody>
      <dsp:txXfrm>
        <a:off x="3947365" y="2272387"/>
        <a:ext cx="2620868" cy="789225"/>
      </dsp:txXfrm>
    </dsp:sp>
    <dsp:sp modelId="{4E9AA367-5859-401E-8A64-003CEE79E666}">
      <dsp:nvSpPr>
        <dsp:cNvPr id="0" name=""/>
        <dsp:cNvSpPr/>
      </dsp:nvSpPr>
      <dsp:spPr>
        <a:xfrm>
          <a:off x="3922811" y="3215141"/>
          <a:ext cx="2669976" cy="8383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Misc.  </a:t>
          </a:r>
        </a:p>
      </dsp:txBody>
      <dsp:txXfrm>
        <a:off x="3947365" y="3239695"/>
        <a:ext cx="2620868" cy="789225"/>
      </dsp:txXfrm>
    </dsp:sp>
    <dsp:sp modelId="{2639463B-8AF2-4912-BAF7-6D6088D5B933}">
      <dsp:nvSpPr>
        <dsp:cNvPr id="0" name=""/>
        <dsp:cNvSpPr/>
      </dsp:nvSpPr>
      <dsp:spPr>
        <a:xfrm>
          <a:off x="7176845" y="0"/>
          <a:ext cx="3337470" cy="42672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Calibri" panose="020F0502020204030204" pitchFamily="34" charset="0"/>
              <a:cs typeface="Calibri" panose="020F0502020204030204" pitchFamily="34" charset="0"/>
            </a:rPr>
            <a:t>Training</a:t>
          </a:r>
        </a:p>
      </dsp:txBody>
      <dsp:txXfrm>
        <a:off x="7176845" y="0"/>
        <a:ext cx="3337470" cy="1280160"/>
      </dsp:txXfrm>
    </dsp:sp>
    <dsp:sp modelId="{8AB8C2AB-A001-4213-8D04-AF68BEBA91DB}">
      <dsp:nvSpPr>
        <dsp:cNvPr id="0" name=""/>
        <dsp:cNvSpPr/>
      </dsp:nvSpPr>
      <dsp:spPr>
        <a:xfrm>
          <a:off x="7510592" y="1280524"/>
          <a:ext cx="2669976" cy="8383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Policy</a:t>
          </a:r>
        </a:p>
      </dsp:txBody>
      <dsp:txXfrm>
        <a:off x="7535146" y="1305078"/>
        <a:ext cx="2620868" cy="789225"/>
      </dsp:txXfrm>
    </dsp:sp>
    <dsp:sp modelId="{4809A5B9-3D58-401A-BB11-A430B0FD8217}">
      <dsp:nvSpPr>
        <dsp:cNvPr id="0" name=""/>
        <dsp:cNvSpPr/>
      </dsp:nvSpPr>
      <dsp:spPr>
        <a:xfrm>
          <a:off x="7510592" y="2247833"/>
          <a:ext cx="2669976" cy="8383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Best Practice</a:t>
          </a:r>
        </a:p>
      </dsp:txBody>
      <dsp:txXfrm>
        <a:off x="7535146" y="2272387"/>
        <a:ext cx="2620868" cy="789225"/>
      </dsp:txXfrm>
    </dsp:sp>
    <dsp:sp modelId="{DA7D6E81-8D7C-49CA-BA93-20825367DDB4}">
      <dsp:nvSpPr>
        <dsp:cNvPr id="0" name=""/>
        <dsp:cNvSpPr/>
      </dsp:nvSpPr>
      <dsp:spPr>
        <a:xfrm>
          <a:off x="7510592" y="3215141"/>
          <a:ext cx="2669976" cy="8383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Case Review</a:t>
          </a:r>
        </a:p>
      </dsp:txBody>
      <dsp:txXfrm>
        <a:off x="7535146" y="3239695"/>
        <a:ext cx="2620868" cy="7892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43C7FE-1DB8-4AFB-9D30-E259196B185E}">
      <dsp:nvSpPr>
        <dsp:cNvPr id="0" name=""/>
        <dsp:cNvSpPr/>
      </dsp:nvSpPr>
      <dsp:spPr>
        <a:xfrm>
          <a:off x="1206" y="520"/>
          <a:ext cx="10513186" cy="13022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900" kern="1200" dirty="0"/>
            <a:t>Performance Issues</a:t>
          </a:r>
        </a:p>
      </dsp:txBody>
      <dsp:txXfrm>
        <a:off x="39347" y="38661"/>
        <a:ext cx="10436904" cy="1225964"/>
      </dsp:txXfrm>
    </dsp:sp>
    <dsp:sp modelId="{CEC535D0-E357-4F1A-B15A-5E67CA0A407C}">
      <dsp:nvSpPr>
        <dsp:cNvPr id="0" name=""/>
        <dsp:cNvSpPr/>
      </dsp:nvSpPr>
      <dsp:spPr>
        <a:xfrm>
          <a:off x="1206" y="1482476"/>
          <a:ext cx="6867539" cy="13022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Lack of Knowledge</a:t>
          </a:r>
        </a:p>
      </dsp:txBody>
      <dsp:txXfrm>
        <a:off x="39347" y="1520617"/>
        <a:ext cx="6791257" cy="1225964"/>
      </dsp:txXfrm>
    </dsp:sp>
    <dsp:sp modelId="{C1746E59-A1A5-4FF0-9584-F0725C03250A}">
      <dsp:nvSpPr>
        <dsp:cNvPr id="0" name=""/>
        <dsp:cNvSpPr/>
      </dsp:nvSpPr>
      <dsp:spPr>
        <a:xfrm>
          <a:off x="1206" y="2964433"/>
          <a:ext cx="3363143" cy="13022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Lack of Motivation</a:t>
          </a:r>
        </a:p>
      </dsp:txBody>
      <dsp:txXfrm>
        <a:off x="39347" y="3002574"/>
        <a:ext cx="3286861" cy="1225964"/>
      </dsp:txXfrm>
    </dsp:sp>
    <dsp:sp modelId="{151EB4A8-A0EB-460E-8836-5FEE1EF299A2}">
      <dsp:nvSpPr>
        <dsp:cNvPr id="0" name=""/>
        <dsp:cNvSpPr/>
      </dsp:nvSpPr>
      <dsp:spPr>
        <a:xfrm>
          <a:off x="3505602" y="2964433"/>
          <a:ext cx="3363143" cy="13022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Personal Issues</a:t>
          </a:r>
        </a:p>
      </dsp:txBody>
      <dsp:txXfrm>
        <a:off x="3543743" y="3002574"/>
        <a:ext cx="3286861" cy="1225964"/>
      </dsp:txXfrm>
    </dsp:sp>
    <dsp:sp modelId="{73464FA1-F713-410D-893A-93075B201683}">
      <dsp:nvSpPr>
        <dsp:cNvPr id="0" name=""/>
        <dsp:cNvSpPr/>
      </dsp:nvSpPr>
      <dsp:spPr>
        <a:xfrm>
          <a:off x="7151249" y="1482476"/>
          <a:ext cx="3363143" cy="13022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Lack of Skill</a:t>
          </a:r>
        </a:p>
      </dsp:txBody>
      <dsp:txXfrm>
        <a:off x="7189390" y="1520617"/>
        <a:ext cx="3286861" cy="1225964"/>
      </dsp:txXfrm>
    </dsp:sp>
    <dsp:sp modelId="{0FB1B614-5E6D-4B32-BB4C-1B50632B9FFC}">
      <dsp:nvSpPr>
        <dsp:cNvPr id="0" name=""/>
        <dsp:cNvSpPr/>
      </dsp:nvSpPr>
      <dsp:spPr>
        <a:xfrm>
          <a:off x="7151249" y="2964433"/>
          <a:ext cx="3363143" cy="13022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Environmental Issues</a:t>
          </a:r>
        </a:p>
      </dsp:txBody>
      <dsp:txXfrm>
        <a:off x="7189390" y="3002574"/>
        <a:ext cx="3286861" cy="12259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43C7FE-1DB8-4AFB-9D30-E259196B185E}">
      <dsp:nvSpPr>
        <dsp:cNvPr id="0" name=""/>
        <dsp:cNvSpPr/>
      </dsp:nvSpPr>
      <dsp:spPr>
        <a:xfrm>
          <a:off x="1206" y="520"/>
          <a:ext cx="10513186" cy="13022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900" kern="1200" dirty="0"/>
            <a:t>Performance Issues</a:t>
          </a:r>
        </a:p>
      </dsp:txBody>
      <dsp:txXfrm>
        <a:off x="39347" y="38661"/>
        <a:ext cx="10436904" cy="1225964"/>
      </dsp:txXfrm>
    </dsp:sp>
    <dsp:sp modelId="{CEC535D0-E357-4F1A-B15A-5E67CA0A407C}">
      <dsp:nvSpPr>
        <dsp:cNvPr id="0" name=""/>
        <dsp:cNvSpPr/>
      </dsp:nvSpPr>
      <dsp:spPr>
        <a:xfrm>
          <a:off x="1206" y="1482476"/>
          <a:ext cx="6867539" cy="13022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Lack of Knowledge</a:t>
          </a:r>
        </a:p>
      </dsp:txBody>
      <dsp:txXfrm>
        <a:off x="39347" y="1520617"/>
        <a:ext cx="6791257" cy="1225964"/>
      </dsp:txXfrm>
    </dsp:sp>
    <dsp:sp modelId="{C1746E59-A1A5-4FF0-9584-F0725C03250A}">
      <dsp:nvSpPr>
        <dsp:cNvPr id="0" name=""/>
        <dsp:cNvSpPr/>
      </dsp:nvSpPr>
      <dsp:spPr>
        <a:xfrm>
          <a:off x="1206" y="2964433"/>
          <a:ext cx="3363143" cy="13022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Lack of Motivation</a:t>
          </a:r>
        </a:p>
      </dsp:txBody>
      <dsp:txXfrm>
        <a:off x="39347" y="3002574"/>
        <a:ext cx="3286861" cy="1225964"/>
      </dsp:txXfrm>
    </dsp:sp>
    <dsp:sp modelId="{151EB4A8-A0EB-460E-8836-5FEE1EF299A2}">
      <dsp:nvSpPr>
        <dsp:cNvPr id="0" name=""/>
        <dsp:cNvSpPr/>
      </dsp:nvSpPr>
      <dsp:spPr>
        <a:xfrm>
          <a:off x="3505602" y="2964433"/>
          <a:ext cx="3363143" cy="13022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Personal Issues</a:t>
          </a:r>
        </a:p>
      </dsp:txBody>
      <dsp:txXfrm>
        <a:off x="3543743" y="3002574"/>
        <a:ext cx="3286861" cy="1225964"/>
      </dsp:txXfrm>
    </dsp:sp>
    <dsp:sp modelId="{73464FA1-F713-410D-893A-93075B201683}">
      <dsp:nvSpPr>
        <dsp:cNvPr id="0" name=""/>
        <dsp:cNvSpPr/>
      </dsp:nvSpPr>
      <dsp:spPr>
        <a:xfrm>
          <a:off x="7151249" y="1482476"/>
          <a:ext cx="3363143" cy="13022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Lack of Skill</a:t>
          </a:r>
        </a:p>
      </dsp:txBody>
      <dsp:txXfrm>
        <a:off x="7189390" y="1520617"/>
        <a:ext cx="3286861" cy="1225964"/>
      </dsp:txXfrm>
    </dsp:sp>
    <dsp:sp modelId="{0FB1B614-5E6D-4B32-BB4C-1B50632B9FFC}">
      <dsp:nvSpPr>
        <dsp:cNvPr id="0" name=""/>
        <dsp:cNvSpPr/>
      </dsp:nvSpPr>
      <dsp:spPr>
        <a:xfrm>
          <a:off x="7151249" y="2964433"/>
          <a:ext cx="3363143" cy="13022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Environmental Issues</a:t>
          </a:r>
        </a:p>
      </dsp:txBody>
      <dsp:txXfrm>
        <a:off x="7189390" y="3002574"/>
        <a:ext cx="3286861" cy="12259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88B1195-1EEA-421C-BE6D-24615B6E5299}" type="datetimeFigureOut">
              <a:rPr lang="en-US" smtClean="0"/>
              <a:t>4/21/2021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07DB29E-6056-4E0F-954D-5D9918E02D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7051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663E9E0-D922-418E-8BFA-E41C87CB1E68}" type="datetimeFigureOut">
              <a:rPr lang="en-US" smtClean="0"/>
              <a:pPr/>
              <a:t>4/21/2021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E7D2F9E-D167-4ED3-83EC-AE46EA34BE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26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Break – 5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373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61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D2F9E-D167-4ED3-83EC-AE46EA34BE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04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Break – 5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373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47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D2F9E-D167-4ED3-83EC-AE46EA34BE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638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Break – 5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D2F9E-D167-4ED3-83EC-AE46EA34BE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478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Break – 5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D2F9E-D167-4ED3-83EC-AE46EA34BE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159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 Department of Economic Security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701" y="4191000"/>
            <a:ext cx="6301931" cy="16311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85" y="2242035"/>
            <a:ext cx="3104091" cy="3104091"/>
          </a:xfrm>
          <a:prstGeom prst="rect">
            <a:avLst/>
          </a:prstGeom>
        </p:spPr>
      </p:pic>
      <p:sp>
        <p:nvSpPr>
          <p:cNvPr id="18" name="Title 2"/>
          <p:cNvSpPr>
            <a:spLocks noGrp="1"/>
          </p:cNvSpPr>
          <p:nvPr>
            <p:ph type="title" hasCustomPrompt="1"/>
          </p:nvPr>
        </p:nvSpPr>
        <p:spPr>
          <a:xfrm>
            <a:off x="533400" y="365125"/>
            <a:ext cx="10515600" cy="54927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Foundations of Effective Supervision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914400"/>
            <a:ext cx="10515600" cy="3810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aseline="0">
                <a:solidFill>
                  <a:schemeClr val="bg1">
                    <a:lumMod val="75000"/>
                  </a:schemeClr>
                </a:solidFill>
              </a:defRPr>
            </a:lvl1pPr>
            <a:lvl2pPr marL="609585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2pPr>
            <a:lvl3pPr marL="1219170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3pPr>
            <a:lvl4pPr marL="1828755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4pPr>
            <a:lvl5pPr marL="2438339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APS Supervisor Training</a:t>
            </a:r>
          </a:p>
        </p:txBody>
      </p:sp>
    </p:spTree>
    <p:extLst>
      <p:ext uri="{BB962C8B-B14F-4D97-AF65-F5344CB8AC3E}">
        <p14:creationId xmlns:p14="http://schemas.microsoft.com/office/powerpoint/2010/main" val="1429022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Image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545431" y="1765640"/>
            <a:ext cx="2666200" cy="201340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274320" anchor="b"/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75" name="Picture Placeholder 7"/>
          <p:cNvSpPr>
            <a:spLocks noGrp="1"/>
          </p:cNvSpPr>
          <p:nvPr>
            <p:ph type="pic" sz="quarter" idx="30" hasCustomPrompt="1"/>
          </p:nvPr>
        </p:nvSpPr>
        <p:spPr>
          <a:xfrm>
            <a:off x="3355717" y="1765640"/>
            <a:ext cx="2666200" cy="201340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274320" anchor="b"/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89" name="Picture Placeholder 7"/>
          <p:cNvSpPr>
            <a:spLocks noGrp="1"/>
          </p:cNvSpPr>
          <p:nvPr>
            <p:ph type="pic" sz="quarter" idx="34" hasCustomPrompt="1"/>
          </p:nvPr>
        </p:nvSpPr>
        <p:spPr>
          <a:xfrm>
            <a:off x="6166003" y="1765640"/>
            <a:ext cx="2666200" cy="201340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274320" anchor="b"/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94" name="Picture Placeholder 7"/>
          <p:cNvSpPr>
            <a:spLocks noGrp="1"/>
          </p:cNvSpPr>
          <p:nvPr>
            <p:ph type="pic" sz="quarter" idx="38" hasCustomPrompt="1"/>
          </p:nvPr>
        </p:nvSpPr>
        <p:spPr>
          <a:xfrm>
            <a:off x="8976289" y="1765640"/>
            <a:ext cx="2666200" cy="201340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274320" anchor="b"/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533400" y="365125"/>
            <a:ext cx="10515600" cy="54927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914400"/>
            <a:ext cx="10515600" cy="3810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1pPr>
            <a:lvl2pPr marL="609585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2pPr>
            <a:lvl3pPr marL="1219170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3pPr>
            <a:lvl4pPr marL="1828755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4pPr>
            <a:lvl5pPr marL="2438339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Subheading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39"/>
          </p:nvPr>
        </p:nvSpPr>
        <p:spPr>
          <a:xfrm>
            <a:off x="546100" y="3886200"/>
            <a:ext cx="2665413" cy="1828800"/>
          </a:xfrm>
          <a:prstGeom prst="rect">
            <a:avLst/>
          </a:prstGeom>
        </p:spPr>
        <p:txBody>
          <a:bodyPr/>
          <a:lstStyle>
            <a:lvl1pPr marL="228600" indent="-228600">
              <a:defRPr sz="2000"/>
            </a:lvl1pPr>
            <a:lvl2pPr marL="457200" indent="-228600">
              <a:defRPr sz="1800"/>
            </a:lvl2pPr>
            <a:lvl3pPr marL="685800" indent="-228600">
              <a:defRPr sz="18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40"/>
          </p:nvPr>
        </p:nvSpPr>
        <p:spPr>
          <a:xfrm>
            <a:off x="3361541" y="3886200"/>
            <a:ext cx="2665413" cy="1828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228600" indent="-228600">
              <a:defRPr sz="2000"/>
            </a:lvl1pPr>
            <a:lvl2pPr marL="457200" indent="-228600">
              <a:defRPr sz="1800"/>
            </a:lvl2pPr>
            <a:lvl3pPr marL="685800" indent="-228600">
              <a:defRPr sz="18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41"/>
          </p:nvPr>
        </p:nvSpPr>
        <p:spPr>
          <a:xfrm>
            <a:off x="6176982" y="3886200"/>
            <a:ext cx="2665413" cy="1828800"/>
          </a:xfrm>
          <a:prstGeom prst="rect">
            <a:avLst/>
          </a:prstGeom>
        </p:spPr>
        <p:txBody>
          <a:bodyPr/>
          <a:lstStyle>
            <a:lvl1pPr marL="228600" indent="-228600">
              <a:defRPr sz="2000"/>
            </a:lvl1pPr>
            <a:lvl2pPr marL="457200" indent="-228600">
              <a:defRPr sz="1800"/>
            </a:lvl2pPr>
            <a:lvl3pPr marL="685800" indent="-228600">
              <a:defRPr sz="18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quarter" idx="42"/>
          </p:nvPr>
        </p:nvSpPr>
        <p:spPr>
          <a:xfrm>
            <a:off x="8992422" y="3886200"/>
            <a:ext cx="2665413" cy="1828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228600" indent="-228600">
              <a:defRPr sz="2000"/>
            </a:lvl1pPr>
            <a:lvl2pPr marL="457200" indent="-228600">
              <a:defRPr sz="1800"/>
            </a:lvl2pPr>
            <a:lvl3pPr marL="685800" indent="-228600">
              <a:defRPr sz="18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7130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75" grpId="0" animBg="1"/>
      <p:bldP spid="89" grpId="0" animBg="1"/>
      <p:bldP spid="94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Image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523088" y="3657600"/>
            <a:ext cx="2666200" cy="201340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274320" anchor="b"/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75" name="Picture Placeholder 7"/>
          <p:cNvSpPr>
            <a:spLocks noGrp="1"/>
          </p:cNvSpPr>
          <p:nvPr>
            <p:ph type="pic" sz="quarter" idx="30" hasCustomPrompt="1"/>
          </p:nvPr>
        </p:nvSpPr>
        <p:spPr>
          <a:xfrm>
            <a:off x="3333374" y="3657600"/>
            <a:ext cx="2666200" cy="201340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274320" anchor="b"/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89" name="Picture Placeholder 7"/>
          <p:cNvSpPr>
            <a:spLocks noGrp="1"/>
          </p:cNvSpPr>
          <p:nvPr>
            <p:ph type="pic" sz="quarter" idx="34" hasCustomPrompt="1"/>
          </p:nvPr>
        </p:nvSpPr>
        <p:spPr>
          <a:xfrm>
            <a:off x="6143660" y="3657600"/>
            <a:ext cx="2666200" cy="201340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274320" anchor="b"/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94" name="Picture Placeholder 7"/>
          <p:cNvSpPr>
            <a:spLocks noGrp="1"/>
          </p:cNvSpPr>
          <p:nvPr>
            <p:ph type="pic" sz="quarter" idx="38" hasCustomPrompt="1"/>
          </p:nvPr>
        </p:nvSpPr>
        <p:spPr>
          <a:xfrm>
            <a:off x="8953946" y="3657600"/>
            <a:ext cx="2666200" cy="201340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274320" anchor="b"/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533400" y="365125"/>
            <a:ext cx="10515600" cy="54927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914400"/>
            <a:ext cx="10515600" cy="3810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1pPr>
            <a:lvl2pPr marL="609585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2pPr>
            <a:lvl3pPr marL="1219170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3pPr>
            <a:lvl4pPr marL="1828755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4pPr>
            <a:lvl5pPr marL="2438339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Subheading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39"/>
          </p:nvPr>
        </p:nvSpPr>
        <p:spPr>
          <a:xfrm>
            <a:off x="523875" y="1600200"/>
            <a:ext cx="2665413" cy="1828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228600" indent="-228600">
              <a:defRPr sz="2000"/>
            </a:lvl1pPr>
            <a:lvl2pPr marL="457200" indent="-228600">
              <a:defRPr sz="1800"/>
            </a:lvl2pPr>
            <a:lvl3pPr marL="685800" indent="-228600">
              <a:defRPr sz="18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40"/>
          </p:nvPr>
        </p:nvSpPr>
        <p:spPr>
          <a:xfrm>
            <a:off x="3339316" y="1600200"/>
            <a:ext cx="2665413" cy="1828800"/>
          </a:xfrm>
          <a:prstGeom prst="rect">
            <a:avLst/>
          </a:prstGeom>
        </p:spPr>
        <p:txBody>
          <a:bodyPr/>
          <a:lstStyle>
            <a:lvl1pPr marL="228600" indent="-228600">
              <a:defRPr sz="2000"/>
            </a:lvl1pPr>
            <a:lvl2pPr marL="457200" indent="-228600">
              <a:defRPr sz="1800"/>
            </a:lvl2pPr>
            <a:lvl3pPr marL="685800" indent="-228600">
              <a:defRPr sz="18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41"/>
          </p:nvPr>
        </p:nvSpPr>
        <p:spPr>
          <a:xfrm>
            <a:off x="6154757" y="1600200"/>
            <a:ext cx="2665413" cy="1828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228600" indent="-228600">
              <a:defRPr sz="2000"/>
            </a:lvl1pPr>
            <a:lvl2pPr marL="457200" indent="-228600">
              <a:defRPr sz="1800"/>
            </a:lvl2pPr>
            <a:lvl3pPr marL="685800" indent="-228600">
              <a:defRPr sz="18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quarter" idx="42"/>
          </p:nvPr>
        </p:nvSpPr>
        <p:spPr>
          <a:xfrm>
            <a:off x="8970197" y="1600200"/>
            <a:ext cx="2665413" cy="1828800"/>
          </a:xfrm>
          <a:prstGeom prst="rect">
            <a:avLst/>
          </a:prstGeom>
        </p:spPr>
        <p:txBody>
          <a:bodyPr/>
          <a:lstStyle>
            <a:lvl1pPr marL="228600" indent="-228600">
              <a:defRPr sz="2000"/>
            </a:lvl1pPr>
            <a:lvl2pPr marL="457200" indent="-228600">
              <a:defRPr sz="1800"/>
            </a:lvl2pPr>
            <a:lvl3pPr marL="685800" indent="-228600">
              <a:defRPr sz="18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759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75" grpId="0" animBg="1"/>
      <p:bldP spid="89" grpId="0" animBg="1"/>
      <p:bldP spid="94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Image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 userDrawn="1"/>
        </p:nvSpPr>
        <p:spPr>
          <a:xfrm>
            <a:off x="521014" y="1588434"/>
            <a:ext cx="2029325" cy="2029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49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687294" y="1754714"/>
            <a:ext cx="1696765" cy="169676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91440" rIns="0" bIns="0" anchor="b"/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508000" y="3740397"/>
            <a:ext cx="2055352" cy="39416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Font typeface="Arial" panose="020B0604020202020204" pitchFamily="34" charset="0"/>
              <a:buNone/>
              <a:defRPr sz="1867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85" indent="0" algn="l">
              <a:buNone/>
              <a:defRPr sz="2133"/>
            </a:lvl2pPr>
            <a:lvl3pPr marL="1219170" indent="0" algn="l">
              <a:buNone/>
              <a:defRPr sz="1867"/>
            </a:lvl3pPr>
            <a:lvl4pPr marL="1828754" indent="0" algn="l">
              <a:buNone/>
              <a:defRPr sz="1600"/>
            </a:lvl4pPr>
            <a:lvl5pPr marL="2438339" indent="0" algn="l">
              <a:buNone/>
              <a:defRPr sz="1600"/>
            </a:lvl5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08000" y="4114999"/>
            <a:ext cx="2055352" cy="27233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Font typeface="Arial" panose="020B0604020202020204" pitchFamily="34" charset="0"/>
              <a:buNone/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85" indent="0" algn="l">
              <a:buNone/>
              <a:defRPr sz="2133"/>
            </a:lvl2pPr>
            <a:lvl3pPr marL="1219170" indent="0" algn="l">
              <a:buNone/>
              <a:defRPr sz="1867"/>
            </a:lvl3pPr>
            <a:lvl4pPr marL="1828754" indent="0" algn="l">
              <a:buNone/>
              <a:defRPr sz="1600"/>
            </a:lvl4pPr>
            <a:lvl5pPr marL="2438339" indent="0" algn="l">
              <a:buNone/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508000" y="4436658"/>
            <a:ext cx="2055352" cy="1171661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buFont typeface="Arial" panose="020B0604020202020204" pitchFamily="34" charset="0"/>
              <a:buNone/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85" indent="0" algn="l">
              <a:buNone/>
              <a:defRPr sz="2133"/>
            </a:lvl2pPr>
            <a:lvl3pPr marL="1219170" indent="0" algn="l">
              <a:buNone/>
              <a:defRPr sz="1867"/>
            </a:lvl3pPr>
            <a:lvl4pPr marL="1828754" indent="0" algn="l">
              <a:buNone/>
              <a:defRPr sz="1600"/>
            </a:lvl4pPr>
            <a:lvl5pPr marL="2438339" indent="0" algn="l">
              <a:buNone/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5" name="Rectangle 84"/>
          <p:cNvSpPr/>
          <p:nvPr userDrawn="1"/>
        </p:nvSpPr>
        <p:spPr>
          <a:xfrm>
            <a:off x="2791092" y="1588434"/>
            <a:ext cx="2029325" cy="202932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86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2957372" y="1754714"/>
            <a:ext cx="1696765" cy="169676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91440" rIns="0" bIns="0" anchor="b"/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87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2778079" y="3740397"/>
            <a:ext cx="2055352" cy="39416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Font typeface="Arial" panose="020B0604020202020204" pitchFamily="34" charset="0"/>
              <a:buNone/>
              <a:defRPr sz="1867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85" indent="0" algn="l">
              <a:buNone/>
              <a:defRPr sz="2133"/>
            </a:lvl2pPr>
            <a:lvl3pPr marL="1219170" indent="0" algn="l">
              <a:buNone/>
              <a:defRPr sz="1867"/>
            </a:lvl3pPr>
            <a:lvl4pPr marL="1828754" indent="0" algn="l">
              <a:buNone/>
              <a:defRPr sz="1600"/>
            </a:lvl4pPr>
            <a:lvl5pPr marL="2438339" indent="0" algn="l">
              <a:buNone/>
              <a:defRPr sz="1600"/>
            </a:lvl5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88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2778079" y="4114999"/>
            <a:ext cx="2055352" cy="27233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Font typeface="Arial" panose="020B0604020202020204" pitchFamily="34" charset="0"/>
              <a:buNone/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85" indent="0" algn="l">
              <a:buNone/>
              <a:defRPr sz="2133"/>
            </a:lvl2pPr>
            <a:lvl3pPr marL="1219170" indent="0" algn="l">
              <a:buNone/>
              <a:defRPr sz="1867"/>
            </a:lvl3pPr>
            <a:lvl4pPr marL="1828754" indent="0" algn="l">
              <a:buNone/>
              <a:defRPr sz="1600"/>
            </a:lvl4pPr>
            <a:lvl5pPr marL="2438339" indent="0" algn="l">
              <a:buNone/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2" name="Text Placeholder 3"/>
          <p:cNvSpPr>
            <a:spLocks noGrp="1"/>
          </p:cNvSpPr>
          <p:nvPr>
            <p:ph type="body" sz="quarter" idx="30" hasCustomPrompt="1"/>
          </p:nvPr>
        </p:nvSpPr>
        <p:spPr>
          <a:xfrm>
            <a:off x="2778079" y="4436658"/>
            <a:ext cx="2055352" cy="1171661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buFont typeface="Arial" panose="020B0604020202020204" pitchFamily="34" charset="0"/>
              <a:buNone/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85" indent="0" algn="l">
              <a:buNone/>
              <a:defRPr sz="2133"/>
            </a:lvl2pPr>
            <a:lvl3pPr marL="1219170" indent="0" algn="l">
              <a:buNone/>
              <a:defRPr sz="1867"/>
            </a:lvl3pPr>
            <a:lvl4pPr marL="1828754" indent="0" algn="l">
              <a:buNone/>
              <a:defRPr sz="1600"/>
            </a:lvl4pPr>
            <a:lvl5pPr marL="2438339" indent="0" algn="l">
              <a:buNone/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0" name="Rectangle 129"/>
          <p:cNvSpPr/>
          <p:nvPr userDrawn="1"/>
        </p:nvSpPr>
        <p:spPr>
          <a:xfrm>
            <a:off x="5063315" y="1588434"/>
            <a:ext cx="2029325" cy="2029325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3200" dirty="0"/>
          </a:p>
        </p:txBody>
      </p:sp>
      <p:sp>
        <p:nvSpPr>
          <p:cNvPr id="131" name="Picture Placeholder 7"/>
          <p:cNvSpPr>
            <a:spLocks noGrp="1"/>
          </p:cNvSpPr>
          <p:nvPr>
            <p:ph type="pic" sz="quarter" idx="23" hasCustomPrompt="1"/>
          </p:nvPr>
        </p:nvSpPr>
        <p:spPr>
          <a:xfrm>
            <a:off x="5241942" y="1754714"/>
            <a:ext cx="1696765" cy="169676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91440" rIns="0" bIns="0" anchor="b"/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32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5062648" y="3740397"/>
            <a:ext cx="2055352" cy="39416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 rtl="0">
              <a:buFont typeface="Arial" panose="020B0604020202020204" pitchFamily="34" charset="0"/>
              <a:buNone/>
              <a:defRPr sz="1867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85" indent="0" algn="l">
              <a:buNone/>
              <a:defRPr sz="2133"/>
            </a:lvl2pPr>
            <a:lvl3pPr marL="1219170" indent="0" algn="l">
              <a:buNone/>
              <a:defRPr sz="1867"/>
            </a:lvl3pPr>
            <a:lvl4pPr marL="1828754" indent="0" algn="l">
              <a:buNone/>
              <a:defRPr sz="1600"/>
            </a:lvl4pPr>
            <a:lvl5pPr marL="2438339" indent="0" algn="l">
              <a:buNone/>
              <a:defRPr sz="1600"/>
            </a:lvl5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33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5062648" y="4114999"/>
            <a:ext cx="2055352" cy="27233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 rtl="0">
              <a:buFont typeface="Arial" panose="020B0604020202020204" pitchFamily="34" charset="0"/>
              <a:buNone/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85" indent="0" algn="l">
              <a:buNone/>
              <a:defRPr sz="2133"/>
            </a:lvl2pPr>
            <a:lvl3pPr marL="1219170" indent="0" algn="l">
              <a:buNone/>
              <a:defRPr sz="1867"/>
            </a:lvl3pPr>
            <a:lvl4pPr marL="1828754" indent="0" algn="l">
              <a:buNone/>
              <a:defRPr sz="1600"/>
            </a:lvl4pPr>
            <a:lvl5pPr marL="2438339" indent="0" algn="l">
              <a:buNone/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8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5062648" y="4436658"/>
            <a:ext cx="2055352" cy="1171661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 rtl="0">
              <a:buFont typeface="Arial" panose="020B0604020202020204" pitchFamily="34" charset="0"/>
              <a:buNone/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85" indent="0" algn="l">
              <a:buNone/>
              <a:defRPr sz="2133"/>
            </a:lvl2pPr>
            <a:lvl3pPr marL="1219170" indent="0" algn="l">
              <a:buNone/>
              <a:defRPr sz="1867"/>
            </a:lvl3pPr>
            <a:lvl4pPr marL="1828754" indent="0" algn="l">
              <a:buNone/>
              <a:defRPr sz="1600"/>
            </a:lvl4pPr>
            <a:lvl5pPr marL="2438339" indent="0" algn="l">
              <a:buNone/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5" name="Rectangle 164"/>
          <p:cNvSpPr/>
          <p:nvPr userDrawn="1"/>
        </p:nvSpPr>
        <p:spPr>
          <a:xfrm>
            <a:off x="7334466" y="1588434"/>
            <a:ext cx="2029325" cy="2029325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3200" dirty="0"/>
          </a:p>
        </p:txBody>
      </p:sp>
      <p:sp>
        <p:nvSpPr>
          <p:cNvPr id="166" name="Picture Placeholder 7"/>
          <p:cNvSpPr>
            <a:spLocks noGrp="1"/>
          </p:cNvSpPr>
          <p:nvPr>
            <p:ph type="pic" sz="quarter" idx="26" hasCustomPrompt="1"/>
          </p:nvPr>
        </p:nvSpPr>
        <p:spPr>
          <a:xfrm>
            <a:off x="7500746" y="1754714"/>
            <a:ext cx="1696765" cy="169676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91440" rIns="0" bIns="0" anchor="b"/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67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7337145" y="3740397"/>
            <a:ext cx="2055352" cy="39416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 rtl="0">
              <a:buFont typeface="Arial" panose="020B0604020202020204" pitchFamily="34" charset="0"/>
              <a:buNone/>
              <a:defRPr sz="1867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85" indent="0" algn="l">
              <a:buNone/>
              <a:defRPr sz="2133"/>
            </a:lvl2pPr>
            <a:lvl3pPr marL="1219170" indent="0" algn="l">
              <a:buNone/>
              <a:defRPr sz="1867"/>
            </a:lvl3pPr>
            <a:lvl4pPr marL="1828754" indent="0" algn="l">
              <a:buNone/>
              <a:defRPr sz="1600"/>
            </a:lvl4pPr>
            <a:lvl5pPr marL="2438339" indent="0" algn="l">
              <a:buNone/>
              <a:defRPr sz="1600"/>
            </a:lvl5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68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7337145" y="4114999"/>
            <a:ext cx="2055352" cy="27233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 rtl="0">
              <a:buFont typeface="Arial" panose="020B0604020202020204" pitchFamily="34" charset="0"/>
              <a:buNone/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85" indent="0" algn="l">
              <a:buNone/>
              <a:defRPr sz="2133"/>
            </a:lvl2pPr>
            <a:lvl3pPr marL="1219170" indent="0" algn="l">
              <a:buNone/>
              <a:defRPr sz="1867"/>
            </a:lvl3pPr>
            <a:lvl4pPr marL="1828754" indent="0" algn="l">
              <a:buNone/>
              <a:defRPr sz="1600"/>
            </a:lvl4pPr>
            <a:lvl5pPr marL="2438339" indent="0" algn="l">
              <a:buNone/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4" name="Text Placeholder 3"/>
          <p:cNvSpPr>
            <a:spLocks noGrp="1"/>
          </p:cNvSpPr>
          <p:nvPr>
            <p:ph type="body" sz="quarter" idx="32" hasCustomPrompt="1"/>
          </p:nvPr>
        </p:nvSpPr>
        <p:spPr>
          <a:xfrm>
            <a:off x="7337145" y="4436658"/>
            <a:ext cx="2055352" cy="1171661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 rtl="0">
              <a:buFont typeface="Arial" panose="020B0604020202020204" pitchFamily="34" charset="0"/>
              <a:buNone/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85" indent="0" algn="l">
              <a:buNone/>
              <a:defRPr sz="2133"/>
            </a:lvl2pPr>
            <a:lvl3pPr marL="1219170" indent="0" algn="l">
              <a:buNone/>
              <a:defRPr sz="1867"/>
            </a:lvl3pPr>
            <a:lvl4pPr marL="1828754" indent="0" algn="l">
              <a:buNone/>
              <a:defRPr sz="1600"/>
            </a:lvl4pPr>
            <a:lvl5pPr marL="2438339" indent="0" algn="l">
              <a:buNone/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0" name="Rectangle 189"/>
          <p:cNvSpPr/>
          <p:nvPr userDrawn="1"/>
        </p:nvSpPr>
        <p:spPr>
          <a:xfrm>
            <a:off x="9605616" y="1588434"/>
            <a:ext cx="2029325" cy="202932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3200" dirty="0"/>
          </a:p>
        </p:txBody>
      </p:sp>
      <p:sp>
        <p:nvSpPr>
          <p:cNvPr id="191" name="Picture Placeholder 7"/>
          <p:cNvSpPr>
            <a:spLocks noGrp="1"/>
          </p:cNvSpPr>
          <p:nvPr>
            <p:ph type="pic" sz="quarter" idx="33" hasCustomPrompt="1"/>
          </p:nvPr>
        </p:nvSpPr>
        <p:spPr>
          <a:xfrm>
            <a:off x="9771896" y="1754714"/>
            <a:ext cx="1696765" cy="169676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91440" rIns="0" bIns="0" anchor="b"/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92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9592603" y="3740397"/>
            <a:ext cx="2055352" cy="39416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 rtl="0">
              <a:buFont typeface="Arial" panose="020B0604020202020204" pitchFamily="34" charset="0"/>
              <a:buNone/>
              <a:defRPr sz="1867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85" indent="0" algn="l">
              <a:buNone/>
              <a:defRPr sz="2133"/>
            </a:lvl2pPr>
            <a:lvl3pPr marL="1219170" indent="0" algn="l">
              <a:buNone/>
              <a:defRPr sz="1867"/>
            </a:lvl3pPr>
            <a:lvl4pPr marL="1828754" indent="0" algn="l">
              <a:buNone/>
              <a:defRPr sz="1600"/>
            </a:lvl4pPr>
            <a:lvl5pPr marL="2438339" indent="0" algn="l">
              <a:buNone/>
              <a:defRPr sz="1600"/>
            </a:lvl5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93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9592603" y="4114999"/>
            <a:ext cx="2055352" cy="27233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 rtl="0">
              <a:buFont typeface="Arial" panose="020B0604020202020204" pitchFamily="34" charset="0"/>
              <a:buNone/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85" indent="0" algn="l">
              <a:buNone/>
              <a:defRPr sz="2133"/>
            </a:lvl2pPr>
            <a:lvl3pPr marL="1219170" indent="0" algn="l">
              <a:buNone/>
              <a:defRPr sz="1867"/>
            </a:lvl3pPr>
            <a:lvl4pPr marL="1828754" indent="0" algn="l">
              <a:buNone/>
              <a:defRPr sz="1600"/>
            </a:lvl4pPr>
            <a:lvl5pPr marL="2438339" indent="0" algn="l">
              <a:buNone/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9" name="Text Placeholder 3"/>
          <p:cNvSpPr>
            <a:spLocks noGrp="1"/>
          </p:cNvSpPr>
          <p:nvPr>
            <p:ph type="body" sz="quarter" idx="36" hasCustomPrompt="1"/>
          </p:nvPr>
        </p:nvSpPr>
        <p:spPr>
          <a:xfrm>
            <a:off x="9592603" y="4436658"/>
            <a:ext cx="2055352" cy="1171661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 rtl="0">
              <a:buFont typeface="Arial" panose="020B0604020202020204" pitchFamily="34" charset="0"/>
              <a:buNone/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85" indent="0" algn="l">
              <a:buNone/>
              <a:defRPr sz="2133"/>
            </a:lvl2pPr>
            <a:lvl3pPr marL="1219170" indent="0" algn="l">
              <a:buNone/>
              <a:defRPr sz="1867"/>
            </a:lvl3pPr>
            <a:lvl4pPr marL="1828754" indent="0" algn="l">
              <a:buNone/>
              <a:defRPr sz="1600"/>
            </a:lvl4pPr>
            <a:lvl5pPr marL="2438339" indent="0" algn="l">
              <a:buNone/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Title 2"/>
          <p:cNvSpPr>
            <a:spLocks noGrp="1"/>
          </p:cNvSpPr>
          <p:nvPr>
            <p:ph type="title"/>
          </p:nvPr>
        </p:nvSpPr>
        <p:spPr>
          <a:xfrm>
            <a:off x="533400" y="365125"/>
            <a:ext cx="10515600" cy="54927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914400"/>
            <a:ext cx="10515600" cy="3810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1pPr>
            <a:lvl2pPr marL="609585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2pPr>
            <a:lvl3pPr marL="1219170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3pPr>
            <a:lvl4pPr marL="1828755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4pPr>
            <a:lvl5pPr marL="2438339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Subheading</a:t>
            </a:r>
          </a:p>
        </p:txBody>
      </p:sp>
    </p:spTree>
    <p:extLst>
      <p:ext uri="{BB962C8B-B14F-4D97-AF65-F5344CB8AC3E}">
        <p14:creationId xmlns:p14="http://schemas.microsoft.com/office/powerpoint/2010/main" val="373436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28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animBg="1"/>
      <p:bldP spid="86" grpId="0" animBg="1"/>
      <p:bldP spid="8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8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8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8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8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1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0" grpId="0" animBg="1"/>
      <p:bldP spid="131" grpId="0" animBg="1"/>
      <p:bldP spid="13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8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4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5" grpId="0" animBg="1"/>
      <p:bldP spid="166" grpId="0" animBg="1"/>
      <p:bldP spid="16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6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6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6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8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6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6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6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7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7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7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0" grpId="0" animBg="1"/>
      <p:bldP spid="191" grpId="0" animBg="1"/>
      <p:bldP spid="19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9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9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9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9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9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9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9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9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9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Image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545431" y="1498600"/>
            <a:ext cx="2666200" cy="45332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274320" anchor="b"/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75" name="Picture Placeholder 7"/>
          <p:cNvSpPr>
            <a:spLocks noGrp="1"/>
          </p:cNvSpPr>
          <p:nvPr>
            <p:ph type="pic" sz="quarter" idx="30" hasCustomPrompt="1"/>
          </p:nvPr>
        </p:nvSpPr>
        <p:spPr>
          <a:xfrm>
            <a:off x="3355717" y="1498600"/>
            <a:ext cx="2666200" cy="45332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274320" anchor="b"/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89" name="Picture Placeholder 7"/>
          <p:cNvSpPr>
            <a:spLocks noGrp="1"/>
          </p:cNvSpPr>
          <p:nvPr>
            <p:ph type="pic" sz="quarter" idx="34" hasCustomPrompt="1"/>
          </p:nvPr>
        </p:nvSpPr>
        <p:spPr>
          <a:xfrm>
            <a:off x="6166004" y="1498600"/>
            <a:ext cx="2666200" cy="45332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274320" anchor="b"/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94" name="Picture Placeholder 7"/>
          <p:cNvSpPr>
            <a:spLocks noGrp="1"/>
          </p:cNvSpPr>
          <p:nvPr>
            <p:ph type="pic" sz="quarter" idx="38" hasCustomPrompt="1"/>
          </p:nvPr>
        </p:nvSpPr>
        <p:spPr>
          <a:xfrm>
            <a:off x="8976289" y="1498600"/>
            <a:ext cx="2666200" cy="45332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274320" anchor="b"/>
          <a:lstStyle>
            <a:lvl1pPr algn="ctr" rtl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533400" y="365125"/>
            <a:ext cx="10515600" cy="54927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914400"/>
            <a:ext cx="10515600" cy="3810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1pPr>
            <a:lvl2pPr marL="609585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2pPr>
            <a:lvl3pPr marL="1219170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3pPr>
            <a:lvl4pPr marL="1828755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4pPr>
            <a:lvl5pPr marL="2438339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Subheading</a:t>
            </a:r>
          </a:p>
        </p:txBody>
      </p:sp>
    </p:spTree>
    <p:extLst>
      <p:ext uri="{BB962C8B-B14F-4D97-AF65-F5344CB8AC3E}">
        <p14:creationId xmlns:p14="http://schemas.microsoft.com/office/powerpoint/2010/main" val="390704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75" grpId="0" animBg="1"/>
      <p:bldP spid="89" grpId="0" animBg="1"/>
      <p:bldP spid="94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Image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1658146" y="2196007"/>
            <a:ext cx="2444221" cy="930733"/>
          </a:xfrm>
          <a:prstGeom prst="roundRect">
            <a:avLst>
              <a:gd name="adj" fmla="val 480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49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342900" y="1830247"/>
            <a:ext cx="1662253" cy="1662253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91440" rIns="0" bIns="0" anchor="b"/>
          <a:lstStyle>
            <a:lvl1pPr algn="ctr" rtl="0">
              <a:buNone/>
              <a:defRPr sz="10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2101294" y="2339961"/>
            <a:ext cx="1900879" cy="31499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609585" indent="0" algn="l">
              <a:buNone/>
              <a:defRPr sz="2133"/>
            </a:lvl2pPr>
            <a:lvl3pPr marL="1219170" indent="0" algn="l">
              <a:buNone/>
              <a:defRPr sz="1867"/>
            </a:lvl3pPr>
            <a:lvl4pPr marL="1828754" indent="0" algn="l">
              <a:buNone/>
              <a:defRPr sz="1600"/>
            </a:lvl4pPr>
            <a:lvl5pPr marL="2438339" indent="0" algn="l">
              <a:buNone/>
              <a:defRPr sz="1600"/>
            </a:lvl5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2101294" y="2663763"/>
            <a:ext cx="1900879" cy="31499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sz="1467" b="0">
                <a:solidFill>
                  <a:schemeClr val="bg1"/>
                </a:solidFill>
              </a:defRPr>
            </a:lvl1pPr>
            <a:lvl2pPr marL="609585" indent="0" algn="l">
              <a:buNone/>
              <a:defRPr sz="2133"/>
            </a:lvl2pPr>
            <a:lvl3pPr marL="1219170" indent="0" algn="l">
              <a:buNone/>
              <a:defRPr sz="1867"/>
            </a:lvl3pPr>
            <a:lvl4pPr marL="1828754" indent="0" algn="l">
              <a:buNone/>
              <a:defRPr sz="1600"/>
            </a:lvl4pPr>
            <a:lvl5pPr marL="2438339" indent="0" algn="l">
              <a:buNone/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6" name="Rounded Rectangle 75"/>
          <p:cNvSpPr/>
          <p:nvPr userDrawn="1"/>
        </p:nvSpPr>
        <p:spPr>
          <a:xfrm>
            <a:off x="5518946" y="2196007"/>
            <a:ext cx="2444221" cy="930733"/>
          </a:xfrm>
          <a:prstGeom prst="roundRect">
            <a:avLst>
              <a:gd name="adj" fmla="val 480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77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4203700" y="1830247"/>
            <a:ext cx="1662253" cy="1662253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91440" rIns="0" bIns="0" anchor="b"/>
          <a:lstStyle>
            <a:lvl1pPr algn="ctr" rtl="0">
              <a:buNone/>
              <a:defRPr sz="10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7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5962094" y="2339961"/>
            <a:ext cx="1900879" cy="31499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609585" indent="0" algn="l">
              <a:buNone/>
              <a:defRPr sz="2133"/>
            </a:lvl2pPr>
            <a:lvl3pPr marL="1219170" indent="0" algn="l">
              <a:buNone/>
              <a:defRPr sz="1867"/>
            </a:lvl3pPr>
            <a:lvl4pPr marL="1828754" indent="0" algn="l">
              <a:buNone/>
              <a:defRPr sz="1600"/>
            </a:lvl4pPr>
            <a:lvl5pPr marL="2438339" indent="0" algn="l">
              <a:buNone/>
              <a:defRPr sz="1600"/>
            </a:lvl5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79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5962094" y="2663763"/>
            <a:ext cx="1900879" cy="31499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sz="1467" b="0">
                <a:solidFill>
                  <a:schemeClr val="bg1"/>
                </a:solidFill>
              </a:defRPr>
            </a:lvl1pPr>
            <a:lvl2pPr marL="609585" indent="0" algn="l">
              <a:buNone/>
              <a:defRPr sz="2133"/>
            </a:lvl2pPr>
            <a:lvl3pPr marL="1219170" indent="0" algn="l">
              <a:buNone/>
              <a:defRPr sz="1867"/>
            </a:lvl3pPr>
            <a:lvl4pPr marL="1828754" indent="0" algn="l">
              <a:buNone/>
              <a:defRPr sz="1600"/>
            </a:lvl4pPr>
            <a:lvl5pPr marL="2438339" indent="0" algn="l">
              <a:buNone/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0" name="Rounded Rectangle 79"/>
          <p:cNvSpPr/>
          <p:nvPr userDrawn="1"/>
        </p:nvSpPr>
        <p:spPr>
          <a:xfrm>
            <a:off x="9404879" y="2196007"/>
            <a:ext cx="2444221" cy="930733"/>
          </a:xfrm>
          <a:prstGeom prst="roundRect">
            <a:avLst>
              <a:gd name="adj" fmla="val 480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81" name="Picture Placeholder 7"/>
          <p:cNvSpPr>
            <a:spLocks noGrp="1"/>
          </p:cNvSpPr>
          <p:nvPr>
            <p:ph type="pic" sz="quarter" idx="23" hasCustomPrompt="1"/>
          </p:nvPr>
        </p:nvSpPr>
        <p:spPr>
          <a:xfrm>
            <a:off x="8089634" y="1830247"/>
            <a:ext cx="1662253" cy="1662253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91440" rIns="0" bIns="0" anchor="b"/>
          <a:lstStyle>
            <a:lvl1pPr algn="ctr" rtl="0">
              <a:buNone/>
              <a:defRPr sz="10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82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9848027" y="2339961"/>
            <a:ext cx="1900879" cy="31499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609585" indent="0" algn="l">
              <a:buNone/>
              <a:defRPr sz="2133"/>
            </a:lvl2pPr>
            <a:lvl3pPr marL="1219170" indent="0" algn="l">
              <a:buNone/>
              <a:defRPr sz="1867"/>
            </a:lvl3pPr>
            <a:lvl4pPr marL="1828754" indent="0" algn="l">
              <a:buNone/>
              <a:defRPr sz="1600"/>
            </a:lvl4pPr>
            <a:lvl5pPr marL="2438339" indent="0" algn="l">
              <a:buNone/>
              <a:defRPr sz="1600"/>
            </a:lvl5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83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9848027" y="2663763"/>
            <a:ext cx="1900879" cy="31499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sz="1467" b="0">
                <a:solidFill>
                  <a:schemeClr val="bg1"/>
                </a:solidFill>
              </a:defRPr>
            </a:lvl1pPr>
            <a:lvl2pPr marL="609585" indent="0" algn="l">
              <a:buNone/>
              <a:defRPr sz="2133"/>
            </a:lvl2pPr>
            <a:lvl3pPr marL="1219170" indent="0" algn="l">
              <a:buNone/>
              <a:defRPr sz="1867"/>
            </a:lvl3pPr>
            <a:lvl4pPr marL="1828754" indent="0" algn="l">
              <a:buNone/>
              <a:defRPr sz="1600"/>
            </a:lvl4pPr>
            <a:lvl5pPr marL="2438339" indent="0" algn="l">
              <a:buNone/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6" name="Rounded Rectangle 95"/>
          <p:cNvSpPr/>
          <p:nvPr userDrawn="1"/>
        </p:nvSpPr>
        <p:spPr>
          <a:xfrm>
            <a:off x="1658146" y="4456206"/>
            <a:ext cx="2444221" cy="930733"/>
          </a:xfrm>
          <a:prstGeom prst="roundRect">
            <a:avLst>
              <a:gd name="adj" fmla="val 4806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97" name="Picture Placeholder 7"/>
          <p:cNvSpPr>
            <a:spLocks noGrp="1"/>
          </p:cNvSpPr>
          <p:nvPr>
            <p:ph type="pic" sz="quarter" idx="26" hasCustomPrompt="1"/>
          </p:nvPr>
        </p:nvSpPr>
        <p:spPr>
          <a:xfrm>
            <a:off x="342900" y="4090446"/>
            <a:ext cx="1662253" cy="1662253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91440" rIns="0" bIns="0" anchor="b"/>
          <a:lstStyle>
            <a:lvl1pPr algn="ctr" rtl="0">
              <a:buNone/>
              <a:defRPr sz="10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98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2101294" y="4600160"/>
            <a:ext cx="1900879" cy="31499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609585" indent="0" algn="l">
              <a:buNone/>
              <a:defRPr sz="2133"/>
            </a:lvl2pPr>
            <a:lvl3pPr marL="1219170" indent="0" algn="l">
              <a:buNone/>
              <a:defRPr sz="1867"/>
            </a:lvl3pPr>
            <a:lvl4pPr marL="1828754" indent="0" algn="l">
              <a:buNone/>
              <a:defRPr sz="1600"/>
            </a:lvl4pPr>
            <a:lvl5pPr marL="2438339" indent="0" algn="l">
              <a:buNone/>
              <a:defRPr sz="1600"/>
            </a:lvl5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99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2101294" y="4923961"/>
            <a:ext cx="1900879" cy="31499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sz="1467" b="0">
                <a:solidFill>
                  <a:schemeClr val="bg1"/>
                </a:solidFill>
              </a:defRPr>
            </a:lvl1pPr>
            <a:lvl2pPr marL="609585" indent="0" algn="l">
              <a:buNone/>
              <a:defRPr sz="2133"/>
            </a:lvl2pPr>
            <a:lvl3pPr marL="1219170" indent="0" algn="l">
              <a:buNone/>
              <a:defRPr sz="1867"/>
            </a:lvl3pPr>
            <a:lvl4pPr marL="1828754" indent="0" algn="l">
              <a:buNone/>
              <a:defRPr sz="1600"/>
            </a:lvl4pPr>
            <a:lvl5pPr marL="2438339" indent="0" algn="l">
              <a:buNone/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0" name="Rounded Rectangle 99"/>
          <p:cNvSpPr/>
          <p:nvPr userDrawn="1"/>
        </p:nvSpPr>
        <p:spPr>
          <a:xfrm>
            <a:off x="5518946" y="4456206"/>
            <a:ext cx="2444221" cy="930733"/>
          </a:xfrm>
          <a:prstGeom prst="roundRect">
            <a:avLst>
              <a:gd name="adj" fmla="val 4806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01" name="Picture Placeholder 7"/>
          <p:cNvSpPr>
            <a:spLocks noGrp="1"/>
          </p:cNvSpPr>
          <p:nvPr>
            <p:ph type="pic" sz="quarter" idx="29" hasCustomPrompt="1"/>
          </p:nvPr>
        </p:nvSpPr>
        <p:spPr>
          <a:xfrm>
            <a:off x="4203700" y="4090446"/>
            <a:ext cx="1662253" cy="1662253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91440" rIns="0" bIns="0" anchor="b"/>
          <a:lstStyle>
            <a:lvl1pPr algn="ctr" rtl="0">
              <a:buNone/>
              <a:defRPr sz="10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02" name="Text Placeholder 3"/>
          <p:cNvSpPr>
            <a:spLocks noGrp="1"/>
          </p:cNvSpPr>
          <p:nvPr>
            <p:ph type="body" sz="quarter" idx="30" hasCustomPrompt="1"/>
          </p:nvPr>
        </p:nvSpPr>
        <p:spPr>
          <a:xfrm>
            <a:off x="5962094" y="4600160"/>
            <a:ext cx="1900879" cy="31499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609585" indent="0" algn="l">
              <a:buNone/>
              <a:defRPr sz="2133"/>
            </a:lvl2pPr>
            <a:lvl3pPr marL="1219170" indent="0" algn="l">
              <a:buNone/>
              <a:defRPr sz="1867"/>
            </a:lvl3pPr>
            <a:lvl4pPr marL="1828754" indent="0" algn="l">
              <a:buNone/>
              <a:defRPr sz="1600"/>
            </a:lvl4pPr>
            <a:lvl5pPr marL="2438339" indent="0" algn="l">
              <a:buNone/>
              <a:defRPr sz="1600"/>
            </a:lvl5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03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5962094" y="4923961"/>
            <a:ext cx="1900879" cy="31499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sz="1467" b="0">
                <a:solidFill>
                  <a:schemeClr val="bg1"/>
                </a:solidFill>
              </a:defRPr>
            </a:lvl1pPr>
            <a:lvl2pPr marL="609585" indent="0" algn="l">
              <a:buNone/>
              <a:defRPr sz="2133"/>
            </a:lvl2pPr>
            <a:lvl3pPr marL="1219170" indent="0" algn="l">
              <a:buNone/>
              <a:defRPr sz="1867"/>
            </a:lvl3pPr>
            <a:lvl4pPr marL="1828754" indent="0" algn="l">
              <a:buNone/>
              <a:defRPr sz="1600"/>
            </a:lvl4pPr>
            <a:lvl5pPr marL="2438339" indent="0" algn="l">
              <a:buNone/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4" name="Rounded Rectangle 103"/>
          <p:cNvSpPr/>
          <p:nvPr userDrawn="1"/>
        </p:nvSpPr>
        <p:spPr>
          <a:xfrm>
            <a:off x="9404879" y="4456206"/>
            <a:ext cx="2444221" cy="930733"/>
          </a:xfrm>
          <a:prstGeom prst="roundRect">
            <a:avLst>
              <a:gd name="adj" fmla="val 480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05" name="Picture Placeholder 7"/>
          <p:cNvSpPr>
            <a:spLocks noGrp="1"/>
          </p:cNvSpPr>
          <p:nvPr>
            <p:ph type="pic" sz="quarter" idx="32" hasCustomPrompt="1"/>
          </p:nvPr>
        </p:nvSpPr>
        <p:spPr>
          <a:xfrm>
            <a:off x="8089634" y="4090446"/>
            <a:ext cx="1662253" cy="1662253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91440" rIns="0" bIns="0" anchor="b"/>
          <a:lstStyle>
            <a:lvl1pPr algn="ctr" rtl="0">
              <a:buNone/>
              <a:defRPr sz="10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06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9848027" y="4600160"/>
            <a:ext cx="1900879" cy="31499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609585" indent="0" algn="l">
              <a:buNone/>
              <a:defRPr sz="2133"/>
            </a:lvl2pPr>
            <a:lvl3pPr marL="1219170" indent="0" algn="l">
              <a:buNone/>
              <a:defRPr sz="1867"/>
            </a:lvl3pPr>
            <a:lvl4pPr marL="1828754" indent="0" algn="l">
              <a:buNone/>
              <a:defRPr sz="1600"/>
            </a:lvl4pPr>
            <a:lvl5pPr marL="2438339" indent="0" algn="l">
              <a:buNone/>
              <a:defRPr sz="1600"/>
            </a:lvl5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07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9848027" y="4923961"/>
            <a:ext cx="1900879" cy="31499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sz="1467" b="0">
                <a:solidFill>
                  <a:schemeClr val="bg1"/>
                </a:solidFill>
              </a:defRPr>
            </a:lvl1pPr>
            <a:lvl2pPr marL="609585" indent="0" algn="l">
              <a:buNone/>
              <a:defRPr sz="2133"/>
            </a:lvl2pPr>
            <a:lvl3pPr marL="1219170" indent="0" algn="l">
              <a:buNone/>
              <a:defRPr sz="1867"/>
            </a:lvl3pPr>
            <a:lvl4pPr marL="1828754" indent="0" algn="l">
              <a:buNone/>
              <a:defRPr sz="1600"/>
            </a:lvl4pPr>
            <a:lvl5pPr marL="2438339" indent="0" algn="l">
              <a:buNone/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Title 2"/>
          <p:cNvSpPr>
            <a:spLocks noGrp="1"/>
          </p:cNvSpPr>
          <p:nvPr>
            <p:ph type="title"/>
          </p:nvPr>
        </p:nvSpPr>
        <p:spPr>
          <a:xfrm>
            <a:off x="533400" y="365125"/>
            <a:ext cx="10515600" cy="54927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914400"/>
            <a:ext cx="10515600" cy="3810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1pPr>
            <a:lvl2pPr marL="609585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2pPr>
            <a:lvl3pPr marL="1219170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3pPr>
            <a:lvl4pPr marL="1828755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4pPr>
            <a:lvl5pPr marL="2438339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Subheading</a:t>
            </a:r>
          </a:p>
        </p:txBody>
      </p:sp>
    </p:spTree>
    <p:extLst>
      <p:ext uri="{BB962C8B-B14F-4D97-AF65-F5344CB8AC3E}">
        <p14:creationId xmlns:p14="http://schemas.microsoft.com/office/powerpoint/2010/main" val="377544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9" grpId="0" animBg="1"/>
      <p:bldP spid="4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6" grpId="0" animBg="1"/>
      <p:bldP spid="77" grpId="0" animBg="1"/>
      <p:bldP spid="7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0" grpId="0" animBg="1"/>
      <p:bldP spid="81" grpId="0" animBg="1"/>
      <p:bldP spid="8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6" grpId="0" animBg="1"/>
      <p:bldP spid="97" grpId="0" animBg="1"/>
      <p:bldP spid="9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0" grpId="0" animBg="1"/>
      <p:bldP spid="101" grpId="0" animBg="1"/>
      <p:bldP spid="10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4" grpId="0" animBg="1"/>
      <p:bldP spid="105" grpId="0" animBg="1"/>
      <p:bldP spid="10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Image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533400" y="2359572"/>
            <a:ext cx="2444221" cy="1349363"/>
          </a:xfrm>
          <a:prstGeom prst="roundRect">
            <a:avLst>
              <a:gd name="adj" fmla="val 480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49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1008587" y="1484516"/>
            <a:ext cx="1519248" cy="1519248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91440" rIns="0" bIns="0" anchor="b"/>
          <a:lstStyle>
            <a:lvl1pPr algn="ctr" rtl="0">
              <a:buNone/>
              <a:defRPr sz="10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816389" y="3054698"/>
            <a:ext cx="1900879" cy="27486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609585" indent="0" algn="l">
              <a:buNone/>
              <a:defRPr sz="2133"/>
            </a:lvl2pPr>
            <a:lvl3pPr marL="1219170" indent="0" algn="l">
              <a:buNone/>
              <a:defRPr sz="1867"/>
            </a:lvl3pPr>
            <a:lvl4pPr marL="1828754" indent="0" algn="l">
              <a:buNone/>
              <a:defRPr sz="1600"/>
            </a:lvl4pPr>
            <a:lvl5pPr marL="2438339" indent="0" algn="l">
              <a:buNone/>
              <a:defRPr sz="1600"/>
            </a:lvl5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816389" y="3344633"/>
            <a:ext cx="1900879" cy="27486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Font typeface="Arial" panose="020B0604020202020204" pitchFamily="34" charset="0"/>
              <a:buNone/>
              <a:defRPr sz="1467" b="0">
                <a:solidFill>
                  <a:schemeClr val="bg1"/>
                </a:solidFill>
              </a:defRPr>
            </a:lvl1pPr>
            <a:lvl2pPr marL="609585" indent="0" algn="l">
              <a:buNone/>
              <a:defRPr sz="2133"/>
            </a:lvl2pPr>
            <a:lvl3pPr marL="1219170" indent="0" algn="l">
              <a:buNone/>
              <a:defRPr sz="1867"/>
            </a:lvl3pPr>
            <a:lvl4pPr marL="1828754" indent="0" algn="l">
              <a:buNone/>
              <a:defRPr sz="1600"/>
            </a:lvl4pPr>
            <a:lvl5pPr marL="2438339" indent="0" algn="l">
              <a:buNone/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4" name="Rounded Rectangle 43"/>
          <p:cNvSpPr/>
          <p:nvPr userDrawn="1"/>
        </p:nvSpPr>
        <p:spPr>
          <a:xfrm>
            <a:off x="3424934" y="2359572"/>
            <a:ext cx="2444221" cy="1349363"/>
          </a:xfrm>
          <a:prstGeom prst="roundRect">
            <a:avLst>
              <a:gd name="adj" fmla="val 480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45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3887421" y="1484516"/>
            <a:ext cx="1519248" cy="1519248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91440" rIns="0" bIns="0" anchor="b"/>
          <a:lstStyle>
            <a:lvl1pPr algn="ctr" rtl="0">
              <a:buNone/>
              <a:defRPr sz="10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3707923" y="3054698"/>
            <a:ext cx="1900879" cy="27486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609585" indent="0" algn="l">
              <a:buNone/>
              <a:defRPr sz="2133"/>
            </a:lvl2pPr>
            <a:lvl3pPr marL="1219170" indent="0" algn="l">
              <a:buNone/>
              <a:defRPr sz="1867"/>
            </a:lvl3pPr>
            <a:lvl4pPr marL="1828754" indent="0" algn="l">
              <a:buNone/>
              <a:defRPr sz="1600"/>
            </a:lvl4pPr>
            <a:lvl5pPr marL="2438339" indent="0" algn="l">
              <a:buNone/>
              <a:defRPr sz="1600"/>
            </a:lvl5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3707923" y="3344633"/>
            <a:ext cx="1900879" cy="27486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Font typeface="Arial" panose="020B0604020202020204" pitchFamily="34" charset="0"/>
              <a:buNone/>
              <a:defRPr sz="1467" b="0">
                <a:solidFill>
                  <a:schemeClr val="bg1"/>
                </a:solidFill>
              </a:defRPr>
            </a:lvl1pPr>
            <a:lvl2pPr marL="609585" indent="0" algn="l">
              <a:buNone/>
              <a:defRPr sz="2133"/>
            </a:lvl2pPr>
            <a:lvl3pPr marL="1219170" indent="0" algn="l">
              <a:buNone/>
              <a:defRPr sz="1867"/>
            </a:lvl3pPr>
            <a:lvl4pPr marL="1828754" indent="0" algn="l">
              <a:buNone/>
              <a:defRPr sz="1600"/>
            </a:lvl4pPr>
            <a:lvl5pPr marL="2438339" indent="0" algn="l">
              <a:buNone/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1" name="Rounded Rectangle 50"/>
          <p:cNvSpPr/>
          <p:nvPr userDrawn="1"/>
        </p:nvSpPr>
        <p:spPr>
          <a:xfrm>
            <a:off x="6316467" y="2359572"/>
            <a:ext cx="2444221" cy="1349363"/>
          </a:xfrm>
          <a:prstGeom prst="roundRect">
            <a:avLst>
              <a:gd name="adj" fmla="val 480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52" name="Picture Placeholder 7"/>
          <p:cNvSpPr>
            <a:spLocks noGrp="1"/>
          </p:cNvSpPr>
          <p:nvPr>
            <p:ph type="pic" sz="quarter" idx="23" hasCustomPrompt="1"/>
          </p:nvPr>
        </p:nvSpPr>
        <p:spPr>
          <a:xfrm>
            <a:off x="6766256" y="1484516"/>
            <a:ext cx="1519248" cy="1519248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91440" rIns="0" bIns="0" anchor="b"/>
          <a:lstStyle>
            <a:lvl1pPr algn="ctr" rtl="0">
              <a:buNone/>
              <a:defRPr sz="10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53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6586758" y="3054698"/>
            <a:ext cx="1900879" cy="27486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609585" indent="0" algn="l">
              <a:buNone/>
              <a:defRPr sz="2133"/>
            </a:lvl2pPr>
            <a:lvl3pPr marL="1219170" indent="0" algn="l">
              <a:buNone/>
              <a:defRPr sz="1867"/>
            </a:lvl3pPr>
            <a:lvl4pPr marL="1828754" indent="0" algn="l">
              <a:buNone/>
              <a:defRPr sz="1600"/>
            </a:lvl4pPr>
            <a:lvl5pPr marL="2438339" indent="0" algn="l">
              <a:buNone/>
              <a:defRPr sz="1600"/>
            </a:lvl5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54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6586758" y="3344633"/>
            <a:ext cx="1900879" cy="27486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Font typeface="Arial" panose="020B0604020202020204" pitchFamily="34" charset="0"/>
              <a:buNone/>
              <a:defRPr sz="1467" b="0">
                <a:solidFill>
                  <a:schemeClr val="bg1"/>
                </a:solidFill>
              </a:defRPr>
            </a:lvl1pPr>
            <a:lvl2pPr marL="609585" indent="0" algn="l">
              <a:buNone/>
              <a:defRPr sz="2133"/>
            </a:lvl2pPr>
            <a:lvl3pPr marL="1219170" indent="0" algn="l">
              <a:buNone/>
              <a:defRPr sz="1867"/>
            </a:lvl3pPr>
            <a:lvl4pPr marL="1828754" indent="0" algn="l">
              <a:buNone/>
              <a:defRPr sz="1600"/>
            </a:lvl4pPr>
            <a:lvl5pPr marL="2438339" indent="0" algn="l">
              <a:buNone/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5" name="Rounded Rectangle 54"/>
          <p:cNvSpPr/>
          <p:nvPr userDrawn="1"/>
        </p:nvSpPr>
        <p:spPr>
          <a:xfrm>
            <a:off x="9208002" y="2359572"/>
            <a:ext cx="2444221" cy="1349363"/>
          </a:xfrm>
          <a:prstGeom prst="roundRect">
            <a:avLst>
              <a:gd name="adj" fmla="val 4806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56" name="Picture Placeholder 7"/>
          <p:cNvSpPr>
            <a:spLocks noGrp="1"/>
          </p:cNvSpPr>
          <p:nvPr>
            <p:ph type="pic" sz="quarter" idx="26" hasCustomPrompt="1"/>
          </p:nvPr>
        </p:nvSpPr>
        <p:spPr>
          <a:xfrm>
            <a:off x="9670488" y="1484516"/>
            <a:ext cx="1519248" cy="1519248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91440" rIns="0" bIns="0" anchor="b"/>
          <a:lstStyle>
            <a:lvl1pPr algn="ctr" rtl="0">
              <a:buNone/>
              <a:defRPr sz="10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57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9490990" y="3054698"/>
            <a:ext cx="1900879" cy="27486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609585" indent="0" algn="l">
              <a:buNone/>
              <a:defRPr sz="2133"/>
            </a:lvl2pPr>
            <a:lvl3pPr marL="1219170" indent="0" algn="l">
              <a:buNone/>
              <a:defRPr sz="1867"/>
            </a:lvl3pPr>
            <a:lvl4pPr marL="1828754" indent="0" algn="l">
              <a:buNone/>
              <a:defRPr sz="1600"/>
            </a:lvl4pPr>
            <a:lvl5pPr marL="2438339" indent="0" algn="l">
              <a:buNone/>
              <a:defRPr sz="1600"/>
            </a:lvl5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58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9490990" y="3344633"/>
            <a:ext cx="1900879" cy="27486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Font typeface="Arial" panose="020B0604020202020204" pitchFamily="34" charset="0"/>
              <a:buNone/>
              <a:defRPr sz="1467" b="0">
                <a:solidFill>
                  <a:schemeClr val="bg1"/>
                </a:solidFill>
              </a:defRPr>
            </a:lvl1pPr>
            <a:lvl2pPr marL="609585" indent="0" algn="l">
              <a:buNone/>
              <a:defRPr sz="2133"/>
            </a:lvl2pPr>
            <a:lvl3pPr marL="1219170" indent="0" algn="l">
              <a:buNone/>
              <a:defRPr sz="1867"/>
            </a:lvl3pPr>
            <a:lvl4pPr marL="1828754" indent="0" algn="l">
              <a:buNone/>
              <a:defRPr sz="1600"/>
            </a:lvl4pPr>
            <a:lvl5pPr marL="2438339" indent="0" algn="l">
              <a:buNone/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9" name="Rounded Rectangle 58"/>
          <p:cNvSpPr/>
          <p:nvPr userDrawn="1"/>
        </p:nvSpPr>
        <p:spPr>
          <a:xfrm>
            <a:off x="533400" y="4674023"/>
            <a:ext cx="2444221" cy="1349363"/>
          </a:xfrm>
          <a:prstGeom prst="roundRect">
            <a:avLst>
              <a:gd name="adj" fmla="val 4806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60" name="Picture Placeholder 7"/>
          <p:cNvSpPr>
            <a:spLocks noGrp="1"/>
          </p:cNvSpPr>
          <p:nvPr>
            <p:ph type="pic" sz="quarter" idx="29" hasCustomPrompt="1"/>
          </p:nvPr>
        </p:nvSpPr>
        <p:spPr>
          <a:xfrm>
            <a:off x="1008587" y="3798967"/>
            <a:ext cx="1519248" cy="1519248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91440" rIns="0" bIns="0" anchor="b"/>
          <a:lstStyle>
            <a:lvl1pPr algn="ctr" rtl="0">
              <a:buNone/>
              <a:defRPr sz="10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61" name="Text Placeholder 3"/>
          <p:cNvSpPr>
            <a:spLocks noGrp="1"/>
          </p:cNvSpPr>
          <p:nvPr>
            <p:ph type="body" sz="quarter" idx="30" hasCustomPrompt="1"/>
          </p:nvPr>
        </p:nvSpPr>
        <p:spPr>
          <a:xfrm>
            <a:off x="816389" y="5369149"/>
            <a:ext cx="1900879" cy="27486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609585" indent="0" algn="l">
              <a:buNone/>
              <a:defRPr sz="2133"/>
            </a:lvl2pPr>
            <a:lvl3pPr marL="1219170" indent="0" algn="l">
              <a:buNone/>
              <a:defRPr sz="1867"/>
            </a:lvl3pPr>
            <a:lvl4pPr marL="1828754" indent="0" algn="l">
              <a:buNone/>
              <a:defRPr sz="1600"/>
            </a:lvl4pPr>
            <a:lvl5pPr marL="2438339" indent="0" algn="l">
              <a:buNone/>
              <a:defRPr sz="1600"/>
            </a:lvl5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62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816389" y="5659083"/>
            <a:ext cx="1900879" cy="27486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Font typeface="Arial" panose="020B0604020202020204" pitchFamily="34" charset="0"/>
              <a:buNone/>
              <a:defRPr sz="1467" b="0">
                <a:solidFill>
                  <a:schemeClr val="bg1"/>
                </a:solidFill>
              </a:defRPr>
            </a:lvl1pPr>
            <a:lvl2pPr marL="609585" indent="0" algn="l">
              <a:buNone/>
              <a:defRPr sz="2133"/>
            </a:lvl2pPr>
            <a:lvl3pPr marL="1219170" indent="0" algn="l">
              <a:buNone/>
              <a:defRPr sz="1867"/>
            </a:lvl3pPr>
            <a:lvl4pPr marL="1828754" indent="0" algn="l">
              <a:buNone/>
              <a:defRPr sz="1600"/>
            </a:lvl4pPr>
            <a:lvl5pPr marL="2438339" indent="0" algn="l">
              <a:buNone/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3" name="Rounded Rectangle 62"/>
          <p:cNvSpPr/>
          <p:nvPr userDrawn="1"/>
        </p:nvSpPr>
        <p:spPr>
          <a:xfrm>
            <a:off x="3424934" y="4674023"/>
            <a:ext cx="2444221" cy="1349363"/>
          </a:xfrm>
          <a:prstGeom prst="roundRect">
            <a:avLst>
              <a:gd name="adj" fmla="val 480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64" name="Picture Placeholder 7"/>
          <p:cNvSpPr>
            <a:spLocks noGrp="1"/>
          </p:cNvSpPr>
          <p:nvPr>
            <p:ph type="pic" sz="quarter" idx="32" hasCustomPrompt="1"/>
          </p:nvPr>
        </p:nvSpPr>
        <p:spPr>
          <a:xfrm>
            <a:off x="3887421" y="3798967"/>
            <a:ext cx="1519248" cy="1519248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91440" rIns="0" bIns="0" anchor="b"/>
          <a:lstStyle>
            <a:lvl1pPr algn="ctr" rtl="0">
              <a:buNone/>
              <a:defRPr sz="10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65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3707923" y="5369149"/>
            <a:ext cx="1900879" cy="27486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609585" indent="0" algn="l">
              <a:buNone/>
              <a:defRPr sz="2133"/>
            </a:lvl2pPr>
            <a:lvl3pPr marL="1219170" indent="0" algn="l">
              <a:buNone/>
              <a:defRPr sz="1867"/>
            </a:lvl3pPr>
            <a:lvl4pPr marL="1828754" indent="0" algn="l">
              <a:buNone/>
              <a:defRPr sz="1600"/>
            </a:lvl4pPr>
            <a:lvl5pPr marL="2438339" indent="0" algn="l">
              <a:buNone/>
              <a:defRPr sz="1600"/>
            </a:lvl5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66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3707923" y="5659083"/>
            <a:ext cx="1900879" cy="27486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Font typeface="Arial" panose="020B0604020202020204" pitchFamily="34" charset="0"/>
              <a:buNone/>
              <a:defRPr sz="1467" b="0">
                <a:solidFill>
                  <a:schemeClr val="bg1"/>
                </a:solidFill>
              </a:defRPr>
            </a:lvl1pPr>
            <a:lvl2pPr marL="609585" indent="0" algn="l">
              <a:buNone/>
              <a:defRPr sz="2133"/>
            </a:lvl2pPr>
            <a:lvl3pPr marL="1219170" indent="0" algn="l">
              <a:buNone/>
              <a:defRPr sz="1867"/>
            </a:lvl3pPr>
            <a:lvl4pPr marL="1828754" indent="0" algn="l">
              <a:buNone/>
              <a:defRPr sz="1600"/>
            </a:lvl4pPr>
            <a:lvl5pPr marL="2438339" indent="0" algn="l">
              <a:buNone/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7" name="Rounded Rectangle 66"/>
          <p:cNvSpPr/>
          <p:nvPr userDrawn="1"/>
        </p:nvSpPr>
        <p:spPr>
          <a:xfrm>
            <a:off x="6316467" y="4674023"/>
            <a:ext cx="2444221" cy="1349363"/>
          </a:xfrm>
          <a:prstGeom prst="roundRect">
            <a:avLst>
              <a:gd name="adj" fmla="val 480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68" name="Picture Placeholder 7"/>
          <p:cNvSpPr>
            <a:spLocks noGrp="1"/>
          </p:cNvSpPr>
          <p:nvPr>
            <p:ph type="pic" sz="quarter" idx="35" hasCustomPrompt="1"/>
          </p:nvPr>
        </p:nvSpPr>
        <p:spPr>
          <a:xfrm>
            <a:off x="6766256" y="3798967"/>
            <a:ext cx="1519248" cy="1519248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91440" rIns="0" bIns="0" anchor="b"/>
          <a:lstStyle>
            <a:lvl1pPr algn="ctr" rtl="0">
              <a:buNone/>
              <a:defRPr sz="10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69" name="Text Placeholder 3"/>
          <p:cNvSpPr>
            <a:spLocks noGrp="1"/>
          </p:cNvSpPr>
          <p:nvPr>
            <p:ph type="body" sz="quarter" idx="36" hasCustomPrompt="1"/>
          </p:nvPr>
        </p:nvSpPr>
        <p:spPr>
          <a:xfrm>
            <a:off x="6586758" y="5369149"/>
            <a:ext cx="1900879" cy="27486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609585" indent="0" algn="l">
              <a:buNone/>
              <a:defRPr sz="2133"/>
            </a:lvl2pPr>
            <a:lvl3pPr marL="1219170" indent="0" algn="l">
              <a:buNone/>
              <a:defRPr sz="1867"/>
            </a:lvl3pPr>
            <a:lvl4pPr marL="1828754" indent="0" algn="l">
              <a:buNone/>
              <a:defRPr sz="1600"/>
            </a:lvl4pPr>
            <a:lvl5pPr marL="2438339" indent="0" algn="l">
              <a:buNone/>
              <a:defRPr sz="1600"/>
            </a:lvl5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70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6586758" y="5659083"/>
            <a:ext cx="1900879" cy="27486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Font typeface="Arial" panose="020B0604020202020204" pitchFamily="34" charset="0"/>
              <a:buNone/>
              <a:defRPr sz="1467" b="0">
                <a:solidFill>
                  <a:schemeClr val="bg1"/>
                </a:solidFill>
              </a:defRPr>
            </a:lvl1pPr>
            <a:lvl2pPr marL="609585" indent="0" algn="l">
              <a:buNone/>
              <a:defRPr sz="2133"/>
            </a:lvl2pPr>
            <a:lvl3pPr marL="1219170" indent="0" algn="l">
              <a:buNone/>
              <a:defRPr sz="1867"/>
            </a:lvl3pPr>
            <a:lvl4pPr marL="1828754" indent="0" algn="l">
              <a:buNone/>
              <a:defRPr sz="1600"/>
            </a:lvl4pPr>
            <a:lvl5pPr marL="2438339" indent="0" algn="l">
              <a:buNone/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1" name="Rounded Rectangle 70"/>
          <p:cNvSpPr/>
          <p:nvPr userDrawn="1"/>
        </p:nvSpPr>
        <p:spPr>
          <a:xfrm>
            <a:off x="9208002" y="4674023"/>
            <a:ext cx="2444221" cy="1349363"/>
          </a:xfrm>
          <a:prstGeom prst="roundRect">
            <a:avLst>
              <a:gd name="adj" fmla="val 480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72" name="Picture Placeholder 7"/>
          <p:cNvSpPr>
            <a:spLocks noGrp="1"/>
          </p:cNvSpPr>
          <p:nvPr>
            <p:ph type="pic" sz="quarter" idx="38" hasCustomPrompt="1"/>
          </p:nvPr>
        </p:nvSpPr>
        <p:spPr>
          <a:xfrm>
            <a:off x="9670488" y="3798967"/>
            <a:ext cx="1519248" cy="1519248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91440" rIns="0" bIns="0" anchor="b"/>
          <a:lstStyle>
            <a:lvl1pPr algn="ctr" rtl="0">
              <a:buNone/>
              <a:defRPr sz="10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73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9490990" y="5369149"/>
            <a:ext cx="1900879" cy="27486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609585" indent="0" algn="l">
              <a:buNone/>
              <a:defRPr sz="2133"/>
            </a:lvl2pPr>
            <a:lvl3pPr marL="1219170" indent="0" algn="l">
              <a:buNone/>
              <a:defRPr sz="1867"/>
            </a:lvl3pPr>
            <a:lvl4pPr marL="1828754" indent="0" algn="l">
              <a:buNone/>
              <a:defRPr sz="1600"/>
            </a:lvl4pPr>
            <a:lvl5pPr marL="2438339" indent="0" algn="l">
              <a:buNone/>
              <a:defRPr sz="1600"/>
            </a:lvl5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9490990" y="5659083"/>
            <a:ext cx="1900879" cy="27486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Font typeface="Arial" panose="020B0604020202020204" pitchFamily="34" charset="0"/>
              <a:buNone/>
              <a:defRPr sz="1467" b="0">
                <a:solidFill>
                  <a:schemeClr val="bg1"/>
                </a:solidFill>
              </a:defRPr>
            </a:lvl1pPr>
            <a:lvl2pPr marL="609585" indent="0" algn="l">
              <a:buNone/>
              <a:defRPr sz="2133"/>
            </a:lvl2pPr>
            <a:lvl3pPr marL="1219170" indent="0" algn="l">
              <a:buNone/>
              <a:defRPr sz="1867"/>
            </a:lvl3pPr>
            <a:lvl4pPr marL="1828754" indent="0" algn="l">
              <a:buNone/>
              <a:defRPr sz="1600"/>
            </a:lvl4pPr>
            <a:lvl5pPr marL="2438339" indent="0" algn="l">
              <a:buNone/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Title 2"/>
          <p:cNvSpPr>
            <a:spLocks noGrp="1"/>
          </p:cNvSpPr>
          <p:nvPr>
            <p:ph type="title"/>
          </p:nvPr>
        </p:nvSpPr>
        <p:spPr>
          <a:xfrm>
            <a:off x="533400" y="365125"/>
            <a:ext cx="10515600" cy="54927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1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914400"/>
            <a:ext cx="10515600" cy="3810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1pPr>
            <a:lvl2pPr marL="609585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2pPr>
            <a:lvl3pPr marL="1219170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3pPr>
            <a:lvl4pPr marL="1828755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4pPr>
            <a:lvl5pPr marL="2438339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Subheading</a:t>
            </a:r>
          </a:p>
        </p:txBody>
      </p:sp>
    </p:spTree>
    <p:extLst>
      <p:ext uri="{BB962C8B-B14F-4D97-AF65-F5344CB8AC3E}">
        <p14:creationId xmlns:p14="http://schemas.microsoft.com/office/powerpoint/2010/main" val="12473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500"/>
                            </p:stCondLst>
                            <p:childTnLst>
                              <p:par>
                                <p:cTn id="1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000"/>
                            </p:stCondLst>
                            <p:childTnLst>
                              <p:par>
                                <p:cTn id="1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500"/>
                            </p:stCondLst>
                            <p:childTnLst>
                              <p:par>
                                <p:cTn id="1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6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0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9" grpId="0" animBg="1"/>
      <p:bldP spid="46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/>
      <p:bldP spid="45" grpId="0" animBg="1"/>
      <p:bldP spid="48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animBg="1"/>
      <p:bldP spid="52" grpId="0" animBg="1"/>
      <p:bldP spid="53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animBg="1"/>
      <p:bldP spid="56" grpId="0" animBg="1"/>
      <p:bldP spid="57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animBg="1"/>
      <p:bldP spid="60" grpId="0" animBg="1"/>
      <p:bldP spid="61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animBg="1"/>
      <p:bldP spid="64" grpId="0" animBg="1"/>
      <p:bldP spid="65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6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animBg="1"/>
      <p:bldP spid="68" grpId="0" animBg="1"/>
      <p:bldP spid="69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6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1" grpId="0" animBg="1"/>
      <p:bldP spid="72" grpId="0" animBg="1"/>
      <p:bldP spid="73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4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7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ic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7"/>
          <p:cNvSpPr>
            <a:spLocks noGrp="1"/>
          </p:cNvSpPr>
          <p:nvPr>
            <p:ph type="pic" sz="quarter" idx="45" hasCustomPrompt="1"/>
          </p:nvPr>
        </p:nvSpPr>
        <p:spPr>
          <a:xfrm>
            <a:off x="553910" y="1575033"/>
            <a:ext cx="2939349" cy="212432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3493259" y="1575033"/>
            <a:ext cx="2511301" cy="2124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37" hasCustomPrompt="1"/>
          </p:nvPr>
        </p:nvSpPr>
        <p:spPr>
          <a:xfrm>
            <a:off x="3581400" y="1808801"/>
            <a:ext cx="2336800" cy="39064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>
              <a:buNone/>
              <a:defRPr sz="1867" b="1" baseline="0">
                <a:solidFill>
                  <a:schemeClr val="bg1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48" hasCustomPrompt="1"/>
          </p:nvPr>
        </p:nvSpPr>
        <p:spPr>
          <a:xfrm>
            <a:off x="3581400" y="2199450"/>
            <a:ext cx="2336800" cy="130575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200" b="0" baseline="0">
                <a:solidFill>
                  <a:schemeClr val="bg1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algn="ctr"/>
            <a:r>
              <a:rPr lang="en-US" sz="13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Click to add your Text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49" hasCustomPrompt="1"/>
          </p:nvPr>
        </p:nvSpPr>
        <p:spPr>
          <a:xfrm>
            <a:off x="6194438" y="1575033"/>
            <a:ext cx="2939349" cy="212432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9133787" y="1575033"/>
            <a:ext cx="2511301" cy="212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50" hasCustomPrompt="1"/>
          </p:nvPr>
        </p:nvSpPr>
        <p:spPr>
          <a:xfrm>
            <a:off x="9221928" y="1808801"/>
            <a:ext cx="2336800" cy="39064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>
              <a:buNone/>
              <a:defRPr sz="1867" b="1" baseline="0">
                <a:solidFill>
                  <a:schemeClr val="bg1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51" hasCustomPrompt="1"/>
          </p:nvPr>
        </p:nvSpPr>
        <p:spPr>
          <a:xfrm>
            <a:off x="9221928" y="2199450"/>
            <a:ext cx="2336800" cy="130575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200" b="0" baseline="0">
                <a:solidFill>
                  <a:schemeClr val="bg1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algn="ctr"/>
            <a:r>
              <a:rPr lang="en-US" sz="13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Click to add your Text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52" hasCustomPrompt="1"/>
          </p:nvPr>
        </p:nvSpPr>
        <p:spPr>
          <a:xfrm>
            <a:off x="3056674" y="3921791"/>
            <a:ext cx="2939349" cy="212432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553910" y="3921791"/>
            <a:ext cx="2511301" cy="21243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53" hasCustomPrompt="1"/>
          </p:nvPr>
        </p:nvSpPr>
        <p:spPr>
          <a:xfrm>
            <a:off x="642051" y="4155558"/>
            <a:ext cx="2336800" cy="39064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>
              <a:buNone/>
              <a:defRPr sz="1867" b="1" baseline="0">
                <a:solidFill>
                  <a:schemeClr val="bg1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half" idx="54" hasCustomPrompt="1"/>
          </p:nvPr>
        </p:nvSpPr>
        <p:spPr>
          <a:xfrm>
            <a:off x="642051" y="4546207"/>
            <a:ext cx="2336800" cy="130575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200" b="0" baseline="0">
                <a:solidFill>
                  <a:schemeClr val="bg1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algn="ctr"/>
            <a:r>
              <a:rPr lang="en-US" sz="13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Click to add your Text</a:t>
            </a:r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55" hasCustomPrompt="1"/>
          </p:nvPr>
        </p:nvSpPr>
        <p:spPr>
          <a:xfrm>
            <a:off x="8697202" y="3921791"/>
            <a:ext cx="2939349" cy="212432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6194437" y="3921791"/>
            <a:ext cx="2511301" cy="21243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half" idx="56" hasCustomPrompt="1"/>
          </p:nvPr>
        </p:nvSpPr>
        <p:spPr>
          <a:xfrm>
            <a:off x="6282579" y="4155558"/>
            <a:ext cx="2336800" cy="39064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>
              <a:buNone/>
              <a:defRPr sz="1867" b="1" baseline="0">
                <a:solidFill>
                  <a:schemeClr val="bg1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half" idx="57" hasCustomPrompt="1"/>
          </p:nvPr>
        </p:nvSpPr>
        <p:spPr>
          <a:xfrm>
            <a:off x="6282579" y="4546207"/>
            <a:ext cx="2336800" cy="130575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200" b="0" baseline="0">
                <a:solidFill>
                  <a:schemeClr val="bg1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algn="ctr"/>
            <a:r>
              <a:rPr lang="en-US" sz="13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Click to add your Text</a:t>
            </a:r>
          </a:p>
        </p:txBody>
      </p:sp>
      <p:sp>
        <p:nvSpPr>
          <p:cNvPr id="20" name="Title 2"/>
          <p:cNvSpPr>
            <a:spLocks noGrp="1"/>
          </p:cNvSpPr>
          <p:nvPr>
            <p:ph type="title"/>
          </p:nvPr>
        </p:nvSpPr>
        <p:spPr>
          <a:xfrm>
            <a:off x="533400" y="365125"/>
            <a:ext cx="10515600" cy="54927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914400"/>
            <a:ext cx="10515600" cy="3810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1pPr>
            <a:lvl2pPr marL="609585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2pPr>
            <a:lvl3pPr marL="1219170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3pPr>
            <a:lvl4pPr marL="1828755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4pPr>
            <a:lvl5pPr marL="2438339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Subheading</a:t>
            </a:r>
          </a:p>
        </p:txBody>
      </p:sp>
    </p:spTree>
    <p:extLst>
      <p:ext uri="{BB962C8B-B14F-4D97-AF65-F5344CB8AC3E}">
        <p14:creationId xmlns:p14="http://schemas.microsoft.com/office/powerpoint/2010/main" val="324269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" grpId="0" animBg="1"/>
      <p:bldP spid="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1" grpId="0" animBg="1"/>
      <p:bldP spid="1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23" grpId="0" animBg="1"/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7" grpId="0" animBg="1"/>
      <p:bldP spid="2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ic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508001" y="1524939"/>
            <a:ext cx="11132151" cy="454566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33400" y="365125"/>
            <a:ext cx="10515600" cy="54927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914400"/>
            <a:ext cx="10515600" cy="3810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1pPr>
            <a:lvl2pPr marL="609585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2pPr>
            <a:lvl3pPr marL="1219170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3pPr>
            <a:lvl4pPr marL="1828755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4pPr>
            <a:lvl5pPr marL="2438339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Subheading</a:t>
            </a:r>
          </a:p>
        </p:txBody>
      </p:sp>
    </p:spTree>
    <p:extLst>
      <p:ext uri="{BB962C8B-B14F-4D97-AF65-F5344CB8AC3E}">
        <p14:creationId xmlns:p14="http://schemas.microsoft.com/office/powerpoint/2010/main" val="317607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4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ic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534794" y="1554145"/>
            <a:ext cx="5318493" cy="309164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37" hasCustomPrompt="1"/>
          </p:nvPr>
        </p:nvSpPr>
        <p:spPr>
          <a:xfrm>
            <a:off x="546556" y="4689136"/>
            <a:ext cx="5306731" cy="390649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867" b="1" baseline="0">
                <a:solidFill>
                  <a:schemeClr val="accent5">
                    <a:lumMod val="50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47"/>
          </p:nvPr>
        </p:nvSpPr>
        <p:spPr>
          <a:xfrm>
            <a:off x="546557" y="5119130"/>
            <a:ext cx="5306729" cy="89006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4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 algn="ctr"/>
            <a:r>
              <a:rPr lang="en-US" sz="1333">
                <a:solidFill>
                  <a:schemeClr val="tx1">
                    <a:lumMod val="50000"/>
                    <a:lumOff val="50000"/>
                  </a:schemeClr>
                </a:solidFill>
              </a:rPr>
              <a:t>Click to edit Master text styles</a:t>
            </a:r>
          </a:p>
          <a:p>
            <a:pPr lvl="1" algn="ctr"/>
            <a:r>
              <a:rPr lang="en-US" sz="1333">
                <a:solidFill>
                  <a:schemeClr val="tx1">
                    <a:lumMod val="50000"/>
                    <a:lumOff val="50000"/>
                  </a:schemeClr>
                </a:solidFill>
              </a:rPr>
              <a:t>Second level</a:t>
            </a:r>
          </a:p>
          <a:p>
            <a:pPr lvl="2" algn="ctr"/>
            <a:r>
              <a:rPr lang="en-US" sz="1333">
                <a:solidFill>
                  <a:schemeClr val="tx1">
                    <a:lumMod val="50000"/>
                    <a:lumOff val="50000"/>
                  </a:schemeClr>
                </a:solidFill>
              </a:rPr>
              <a:t>Third level</a:t>
            </a:r>
          </a:p>
          <a:p>
            <a:pPr lvl="3" algn="ctr"/>
            <a:r>
              <a:rPr lang="en-US" sz="1333">
                <a:solidFill>
                  <a:schemeClr val="tx1">
                    <a:lumMod val="50000"/>
                    <a:lumOff val="50000"/>
                  </a:schemeClr>
                </a:solidFill>
              </a:rPr>
              <a:t>Fourth level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48" hasCustomPrompt="1"/>
          </p:nvPr>
        </p:nvSpPr>
        <p:spPr>
          <a:xfrm>
            <a:off x="6351804" y="1554145"/>
            <a:ext cx="5318493" cy="309164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49" hasCustomPrompt="1"/>
          </p:nvPr>
        </p:nvSpPr>
        <p:spPr>
          <a:xfrm>
            <a:off x="6363567" y="4689136"/>
            <a:ext cx="5306731" cy="39064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867" b="1" baseline="0">
                <a:solidFill>
                  <a:schemeClr val="tx2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50"/>
          </p:nvPr>
        </p:nvSpPr>
        <p:spPr>
          <a:xfrm>
            <a:off x="6363568" y="5119130"/>
            <a:ext cx="5306729" cy="89006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4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 algn="ctr"/>
            <a:r>
              <a:rPr lang="en-US" sz="1333">
                <a:solidFill>
                  <a:schemeClr val="tx1">
                    <a:lumMod val="50000"/>
                    <a:lumOff val="50000"/>
                  </a:schemeClr>
                </a:solidFill>
              </a:rPr>
              <a:t>Click to edit Master text styles</a:t>
            </a:r>
          </a:p>
          <a:p>
            <a:pPr lvl="1" algn="ctr"/>
            <a:r>
              <a:rPr lang="en-US" sz="1333">
                <a:solidFill>
                  <a:schemeClr val="tx1">
                    <a:lumMod val="50000"/>
                    <a:lumOff val="50000"/>
                  </a:schemeClr>
                </a:solidFill>
              </a:rPr>
              <a:t>Second level</a:t>
            </a:r>
          </a:p>
          <a:p>
            <a:pPr lvl="2" algn="ctr"/>
            <a:r>
              <a:rPr lang="en-US" sz="1333">
                <a:solidFill>
                  <a:schemeClr val="tx1">
                    <a:lumMod val="50000"/>
                    <a:lumOff val="50000"/>
                  </a:schemeClr>
                </a:solidFill>
              </a:rPr>
              <a:t>Third level</a:t>
            </a:r>
          </a:p>
          <a:p>
            <a:pPr lvl="3" algn="ctr"/>
            <a:r>
              <a:rPr lang="en-US" sz="1333">
                <a:solidFill>
                  <a:schemeClr val="tx1">
                    <a:lumMod val="50000"/>
                    <a:lumOff val="50000"/>
                  </a:schemeClr>
                </a:solidFill>
              </a:rPr>
              <a:t>Fourth level</a:t>
            </a:r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533400" y="365125"/>
            <a:ext cx="10515600" cy="54927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914400"/>
            <a:ext cx="10515600" cy="3810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1pPr>
            <a:lvl2pPr marL="609585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2pPr>
            <a:lvl3pPr marL="1219170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3pPr>
            <a:lvl4pPr marL="1828755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4pPr>
            <a:lvl5pPr marL="2438339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Subheading</a:t>
            </a:r>
          </a:p>
        </p:txBody>
      </p:sp>
    </p:spTree>
    <p:extLst>
      <p:ext uri="{BB962C8B-B14F-4D97-AF65-F5344CB8AC3E}">
        <p14:creationId xmlns:p14="http://schemas.microsoft.com/office/powerpoint/2010/main" val="332286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6" grpId="0" build="p" animBg="1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 build="p" animBg="1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ic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534793" y="1554145"/>
            <a:ext cx="3541907" cy="309164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37" hasCustomPrompt="1"/>
          </p:nvPr>
        </p:nvSpPr>
        <p:spPr>
          <a:xfrm>
            <a:off x="546557" y="4689136"/>
            <a:ext cx="3534073" cy="39064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867" b="1" baseline="0">
                <a:solidFill>
                  <a:schemeClr val="accent1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47"/>
          </p:nvPr>
        </p:nvSpPr>
        <p:spPr>
          <a:xfrm>
            <a:off x="546557" y="5119130"/>
            <a:ext cx="3534072" cy="89006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4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 algn="ctr"/>
            <a:r>
              <a:rPr lang="en-US" sz="1333">
                <a:solidFill>
                  <a:schemeClr val="tx1">
                    <a:lumMod val="50000"/>
                    <a:lumOff val="50000"/>
                  </a:schemeClr>
                </a:solidFill>
              </a:rPr>
              <a:t>Click to edit Master text styles</a:t>
            </a:r>
          </a:p>
          <a:p>
            <a:pPr lvl="1" algn="ctr"/>
            <a:r>
              <a:rPr lang="en-US" sz="1333">
                <a:solidFill>
                  <a:schemeClr val="tx1">
                    <a:lumMod val="50000"/>
                    <a:lumOff val="50000"/>
                  </a:schemeClr>
                </a:solidFill>
              </a:rPr>
              <a:t>Second level</a:t>
            </a:r>
          </a:p>
          <a:p>
            <a:pPr lvl="2" algn="ctr"/>
            <a:r>
              <a:rPr lang="en-US" sz="1333">
                <a:solidFill>
                  <a:schemeClr val="tx1">
                    <a:lumMod val="50000"/>
                    <a:lumOff val="50000"/>
                  </a:schemeClr>
                </a:solidFill>
              </a:rPr>
              <a:t>Third level</a:t>
            </a:r>
          </a:p>
          <a:p>
            <a:pPr lvl="3" algn="ctr"/>
            <a:r>
              <a:rPr lang="en-US" sz="1333">
                <a:solidFill>
                  <a:schemeClr val="tx1">
                    <a:lumMod val="50000"/>
                    <a:lumOff val="50000"/>
                  </a:schemeClr>
                </a:solidFill>
              </a:rPr>
              <a:t>Fourth level</a:t>
            </a:r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48" hasCustomPrompt="1"/>
          </p:nvPr>
        </p:nvSpPr>
        <p:spPr>
          <a:xfrm>
            <a:off x="4330700" y="1554145"/>
            <a:ext cx="3541907" cy="309164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49" hasCustomPrompt="1"/>
          </p:nvPr>
        </p:nvSpPr>
        <p:spPr>
          <a:xfrm>
            <a:off x="4342464" y="4689136"/>
            <a:ext cx="3534073" cy="390649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867" b="1" baseline="0">
                <a:solidFill>
                  <a:schemeClr val="accent5">
                    <a:lumMod val="50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50"/>
          </p:nvPr>
        </p:nvSpPr>
        <p:spPr>
          <a:xfrm>
            <a:off x="4342464" y="5119130"/>
            <a:ext cx="3534072" cy="89006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4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 algn="ctr"/>
            <a:r>
              <a:rPr lang="en-US" sz="1333">
                <a:solidFill>
                  <a:schemeClr val="tx1">
                    <a:lumMod val="50000"/>
                    <a:lumOff val="50000"/>
                  </a:schemeClr>
                </a:solidFill>
              </a:rPr>
              <a:t>Click to edit Master text styles</a:t>
            </a:r>
          </a:p>
          <a:p>
            <a:pPr lvl="1" algn="ctr"/>
            <a:r>
              <a:rPr lang="en-US" sz="1333">
                <a:solidFill>
                  <a:schemeClr val="tx1">
                    <a:lumMod val="50000"/>
                    <a:lumOff val="50000"/>
                  </a:schemeClr>
                </a:solidFill>
              </a:rPr>
              <a:t>Second level</a:t>
            </a:r>
          </a:p>
          <a:p>
            <a:pPr lvl="2" algn="ctr"/>
            <a:r>
              <a:rPr lang="en-US" sz="1333">
                <a:solidFill>
                  <a:schemeClr val="tx1">
                    <a:lumMod val="50000"/>
                    <a:lumOff val="50000"/>
                  </a:schemeClr>
                </a:solidFill>
              </a:rPr>
              <a:t>Third level</a:t>
            </a:r>
          </a:p>
          <a:p>
            <a:pPr lvl="3" algn="ctr"/>
            <a:r>
              <a:rPr lang="en-US" sz="1333">
                <a:solidFill>
                  <a:schemeClr val="tx1">
                    <a:lumMod val="50000"/>
                    <a:lumOff val="50000"/>
                  </a:schemeClr>
                </a:solidFill>
              </a:rPr>
              <a:t>Fourth level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51" hasCustomPrompt="1"/>
          </p:nvPr>
        </p:nvSpPr>
        <p:spPr>
          <a:xfrm>
            <a:off x="8098245" y="1554145"/>
            <a:ext cx="3541907" cy="309164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52" hasCustomPrompt="1"/>
          </p:nvPr>
        </p:nvSpPr>
        <p:spPr>
          <a:xfrm>
            <a:off x="8110009" y="4689136"/>
            <a:ext cx="3534073" cy="3906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867" b="1" baseline="0">
                <a:solidFill>
                  <a:schemeClr val="accent6">
                    <a:lumMod val="75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half" idx="53"/>
          </p:nvPr>
        </p:nvSpPr>
        <p:spPr>
          <a:xfrm>
            <a:off x="8110009" y="5119130"/>
            <a:ext cx="3534072" cy="89006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4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 algn="ctr"/>
            <a:r>
              <a:rPr lang="en-US" sz="1333">
                <a:solidFill>
                  <a:schemeClr val="tx1">
                    <a:lumMod val="50000"/>
                    <a:lumOff val="50000"/>
                  </a:schemeClr>
                </a:solidFill>
              </a:rPr>
              <a:t>Click to edit Master text styles</a:t>
            </a:r>
          </a:p>
          <a:p>
            <a:pPr lvl="1" algn="ctr"/>
            <a:r>
              <a:rPr lang="en-US" sz="1333">
                <a:solidFill>
                  <a:schemeClr val="tx1">
                    <a:lumMod val="50000"/>
                    <a:lumOff val="50000"/>
                  </a:schemeClr>
                </a:solidFill>
              </a:rPr>
              <a:t>Second level</a:t>
            </a:r>
          </a:p>
          <a:p>
            <a:pPr lvl="2" algn="ctr"/>
            <a:r>
              <a:rPr lang="en-US" sz="1333">
                <a:solidFill>
                  <a:schemeClr val="tx1">
                    <a:lumMod val="50000"/>
                    <a:lumOff val="50000"/>
                  </a:schemeClr>
                </a:solidFill>
              </a:rPr>
              <a:t>Third level</a:t>
            </a:r>
          </a:p>
          <a:p>
            <a:pPr lvl="3" algn="ctr"/>
            <a:r>
              <a:rPr lang="en-US" sz="1333">
                <a:solidFill>
                  <a:schemeClr val="tx1">
                    <a:lumMod val="50000"/>
                    <a:lumOff val="50000"/>
                  </a:schemeClr>
                </a:solidFill>
              </a:rPr>
              <a:t>Fourth level</a:t>
            </a:r>
          </a:p>
        </p:txBody>
      </p:sp>
      <p:sp>
        <p:nvSpPr>
          <p:cNvPr id="16" name="Title 2"/>
          <p:cNvSpPr>
            <a:spLocks noGrp="1"/>
          </p:cNvSpPr>
          <p:nvPr>
            <p:ph type="title"/>
          </p:nvPr>
        </p:nvSpPr>
        <p:spPr>
          <a:xfrm>
            <a:off x="533400" y="365125"/>
            <a:ext cx="10515600" cy="54927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914400"/>
            <a:ext cx="10515600" cy="3810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1pPr>
            <a:lvl2pPr marL="609585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2pPr>
            <a:lvl3pPr marL="1219170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3pPr>
            <a:lvl4pPr marL="1828755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4pPr>
            <a:lvl5pPr marL="2438339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Subheading</a:t>
            </a:r>
          </a:p>
        </p:txBody>
      </p:sp>
    </p:spTree>
    <p:extLst>
      <p:ext uri="{BB962C8B-B14F-4D97-AF65-F5344CB8AC3E}">
        <p14:creationId xmlns:p14="http://schemas.microsoft.com/office/powerpoint/2010/main" val="366202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uiExpand="1" build="p" animBg="1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/>
      <p:bldP spid="17" grpId="0" uiExpand="1" build="p" animBg="1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4" grpId="0" uiExpand="1" build="p" animBg="1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06BCB-661B-4575-AF4A-631A5DA4B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EE5A7C-EC4A-483E-9E4C-2AE4239012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6267"/>
          <a:stretch/>
        </p:blipFill>
        <p:spPr>
          <a:xfrm>
            <a:off x="0" y="0"/>
            <a:ext cx="12192000" cy="626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10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1" y="1524939"/>
            <a:ext cx="3593432" cy="454566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45" hasCustomPrompt="1"/>
          </p:nvPr>
        </p:nvSpPr>
        <p:spPr>
          <a:xfrm>
            <a:off x="8598568" y="1524939"/>
            <a:ext cx="3593432" cy="454566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46" hasCustomPrompt="1"/>
          </p:nvPr>
        </p:nvSpPr>
        <p:spPr>
          <a:xfrm>
            <a:off x="3593433" y="1524940"/>
            <a:ext cx="5005135" cy="180246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47" hasCustomPrompt="1"/>
          </p:nvPr>
        </p:nvSpPr>
        <p:spPr>
          <a:xfrm>
            <a:off x="3593433" y="4268139"/>
            <a:ext cx="5005135" cy="180246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3593431" y="3327402"/>
            <a:ext cx="5005136" cy="9407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37" hasCustomPrompt="1"/>
          </p:nvPr>
        </p:nvSpPr>
        <p:spPr>
          <a:xfrm>
            <a:off x="3759199" y="3602446"/>
            <a:ext cx="4673600" cy="39064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867" b="1" baseline="0">
                <a:solidFill>
                  <a:schemeClr val="bg1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7" name="Title 2"/>
          <p:cNvSpPr>
            <a:spLocks noGrp="1"/>
          </p:cNvSpPr>
          <p:nvPr>
            <p:ph type="title"/>
          </p:nvPr>
        </p:nvSpPr>
        <p:spPr>
          <a:xfrm>
            <a:off x="533400" y="365125"/>
            <a:ext cx="10515600" cy="54927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914400"/>
            <a:ext cx="10515600" cy="3810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1pPr>
            <a:lvl2pPr marL="609585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2pPr>
            <a:lvl3pPr marL="1219170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3pPr>
            <a:lvl4pPr marL="1828755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4pPr>
            <a:lvl5pPr marL="2438339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Subheading</a:t>
            </a:r>
          </a:p>
        </p:txBody>
      </p:sp>
    </p:spTree>
    <p:extLst>
      <p:ext uri="{BB962C8B-B14F-4D97-AF65-F5344CB8AC3E}">
        <p14:creationId xmlns:p14="http://schemas.microsoft.com/office/powerpoint/2010/main" val="288867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0000" decel="4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4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1" grpId="0" animBg="1"/>
      <p:bldP spid="12" grpId="0" animBg="1"/>
      <p:bldP spid="13" grpId="0" animBg="1"/>
      <p:bldP spid="14" grpId="0" animBg="1"/>
      <p:bldP spid="1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87C709-948A-424F-8250-1F7954CFE4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458"/>
            <a:ext cx="12192000" cy="63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66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365125"/>
            <a:ext cx="10515600" cy="54927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914400"/>
            <a:ext cx="10515600" cy="3810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1pPr>
            <a:lvl2pPr marL="609585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2pPr>
            <a:lvl3pPr marL="1219170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3pPr>
            <a:lvl4pPr marL="1828755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4pPr>
            <a:lvl5pPr marL="2438339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Subheading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533400" y="1600200"/>
            <a:ext cx="10515600" cy="42672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ision/Mission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533400" y="365125"/>
            <a:ext cx="10515600" cy="54927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914400"/>
            <a:ext cx="10515600" cy="3810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1pPr>
            <a:lvl2pPr marL="609585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2pPr>
            <a:lvl3pPr marL="1219170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3pPr>
            <a:lvl4pPr marL="1828755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4pPr>
            <a:lvl5pPr marL="2438339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Subheading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33400" y="1676400"/>
            <a:ext cx="5257800" cy="41148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096000" y="1676400"/>
            <a:ext cx="5257800" cy="41148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339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ision/Mission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533400" y="365125"/>
            <a:ext cx="10515600" cy="54927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914400"/>
            <a:ext cx="10515600" cy="3810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1pPr>
            <a:lvl2pPr marL="609585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2pPr>
            <a:lvl3pPr marL="1219170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3pPr>
            <a:lvl4pPr marL="1828755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4pPr>
            <a:lvl5pPr marL="2438339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Subheading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33400" y="1676400"/>
            <a:ext cx="3352800" cy="4114800"/>
          </a:xfrm>
          <a:prstGeom prst="rect">
            <a:avLst/>
          </a:prstGeom>
        </p:spPr>
        <p:txBody>
          <a:bodyPr/>
          <a:lstStyle>
            <a:lvl1pPr marL="228600" indent="-228600">
              <a:defRPr sz="2400"/>
            </a:lvl1pPr>
            <a:lvl2pPr marL="571500" indent="-342900">
              <a:defRPr sz="2400"/>
            </a:lvl2pPr>
            <a:lvl3pPr marL="914400" indent="-342900"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05300" y="1676400"/>
            <a:ext cx="3352800" cy="4114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228600" indent="-228600">
              <a:defRPr sz="2400"/>
            </a:lvl1pPr>
            <a:lvl2pPr marL="571500" indent="-342900">
              <a:defRPr sz="2400"/>
            </a:lvl2pPr>
            <a:lvl3pPr marL="914400" indent="-342900"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8077200" y="1676400"/>
            <a:ext cx="3352800" cy="4114800"/>
          </a:xfrm>
          <a:prstGeom prst="rect">
            <a:avLst/>
          </a:prstGeom>
        </p:spPr>
        <p:txBody>
          <a:bodyPr/>
          <a:lstStyle>
            <a:lvl1pPr marL="228600" indent="-228600">
              <a:defRPr sz="2400"/>
            </a:lvl1pPr>
            <a:lvl2pPr marL="571500" indent="-342900">
              <a:defRPr sz="2400"/>
            </a:lvl2pPr>
            <a:lvl3pPr marL="914400" indent="-342900"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48295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ic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533400" y="1524000"/>
            <a:ext cx="3085433" cy="454566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33400" y="365125"/>
            <a:ext cx="10515600" cy="54927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914400"/>
            <a:ext cx="10515600" cy="3810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1pPr>
            <a:lvl2pPr marL="609585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2pPr>
            <a:lvl3pPr marL="1219170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3pPr>
            <a:lvl4pPr marL="1828755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4pPr>
            <a:lvl5pPr marL="2438339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Subheading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5"/>
          </p:nvPr>
        </p:nvSpPr>
        <p:spPr>
          <a:xfrm>
            <a:off x="4114800" y="1524000"/>
            <a:ext cx="6934200" cy="45450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22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ic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7963567" y="1524000"/>
            <a:ext cx="3085433" cy="454566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33400" y="365125"/>
            <a:ext cx="10515600" cy="54927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914400"/>
            <a:ext cx="10515600" cy="3810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1pPr>
            <a:lvl2pPr marL="609585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2pPr>
            <a:lvl3pPr marL="1219170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3pPr>
            <a:lvl4pPr marL="1828755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4pPr>
            <a:lvl5pPr marL="2438339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Subheading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5"/>
          </p:nvPr>
        </p:nvSpPr>
        <p:spPr>
          <a:xfrm>
            <a:off x="533400" y="1524000"/>
            <a:ext cx="6934200" cy="45450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11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sion/Mission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3978443" y="-12834"/>
            <a:ext cx="8213557" cy="6874631"/>
          </a:xfrm>
          <a:custGeom>
            <a:avLst/>
            <a:gdLst>
              <a:gd name="connsiteX0" fmla="*/ 0 w 4572000"/>
              <a:gd name="connsiteY0" fmla="*/ 0 h 5146348"/>
              <a:gd name="connsiteX1" fmla="*/ 4572000 w 4572000"/>
              <a:gd name="connsiteY1" fmla="*/ 0 h 5146348"/>
              <a:gd name="connsiteX2" fmla="*/ 4572000 w 4572000"/>
              <a:gd name="connsiteY2" fmla="*/ 5143500 h 5146348"/>
              <a:gd name="connsiteX3" fmla="*/ 4533900 w 4572000"/>
              <a:gd name="connsiteY3" fmla="*/ 5146348 h 5146348"/>
              <a:gd name="connsiteX4" fmla="*/ 4533900 w 4572000"/>
              <a:gd name="connsiteY4" fmla="*/ 5143500 h 5146348"/>
              <a:gd name="connsiteX5" fmla="*/ 2439163 w 4572000"/>
              <a:gd name="connsiteY5" fmla="*/ 5143500 h 5146348"/>
              <a:gd name="connsiteX0" fmla="*/ 0 w 6160168"/>
              <a:gd name="connsiteY0" fmla="*/ 0 h 5155973"/>
              <a:gd name="connsiteX1" fmla="*/ 6160168 w 6160168"/>
              <a:gd name="connsiteY1" fmla="*/ 9625 h 5155973"/>
              <a:gd name="connsiteX2" fmla="*/ 6160168 w 6160168"/>
              <a:gd name="connsiteY2" fmla="*/ 5153125 h 5155973"/>
              <a:gd name="connsiteX3" fmla="*/ 6122068 w 6160168"/>
              <a:gd name="connsiteY3" fmla="*/ 5155973 h 5155973"/>
              <a:gd name="connsiteX4" fmla="*/ 6122068 w 6160168"/>
              <a:gd name="connsiteY4" fmla="*/ 5153125 h 5155973"/>
              <a:gd name="connsiteX5" fmla="*/ 4027331 w 6160168"/>
              <a:gd name="connsiteY5" fmla="*/ 5153125 h 5155973"/>
              <a:gd name="connsiteX6" fmla="*/ 0 w 6160168"/>
              <a:gd name="connsiteY6" fmla="*/ 0 h 5155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60168" h="5155973">
                <a:moveTo>
                  <a:pt x="0" y="0"/>
                </a:moveTo>
                <a:lnTo>
                  <a:pt x="6160168" y="9625"/>
                </a:lnTo>
                <a:lnTo>
                  <a:pt x="6160168" y="5153125"/>
                </a:lnTo>
                <a:lnTo>
                  <a:pt x="6122068" y="5155973"/>
                </a:lnTo>
                <a:lnTo>
                  <a:pt x="6122068" y="5153125"/>
                </a:lnTo>
                <a:lnTo>
                  <a:pt x="4027331" y="5153125"/>
                </a:lnTo>
                <a:cubicBezTo>
                  <a:pt x="3214277" y="3438625"/>
                  <a:pt x="813054" y="1714500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wrap="square" tIns="822960" bIns="0" anchor="ctr">
            <a:noAutofit/>
          </a:bodyPr>
          <a:lstStyle>
            <a:lvl1pPr algn="ctr" rtl="0">
              <a:buNone/>
              <a:defRPr sz="1867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533400" y="365125"/>
            <a:ext cx="10515600" cy="54927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914400"/>
            <a:ext cx="10515600" cy="3810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1pPr>
            <a:lvl2pPr marL="609585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2pPr>
            <a:lvl3pPr marL="1219170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3pPr>
            <a:lvl4pPr marL="1828755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4pPr>
            <a:lvl5pPr marL="2438339" indent="0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Subheading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33400" y="1676400"/>
            <a:ext cx="4495800" cy="41148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9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0000" decel="4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3"/>
            <a:ext cx="12177152" cy="6852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-28905" y="6265379"/>
            <a:ext cx="12249810" cy="592621"/>
            <a:chOff x="-33130" y="6292762"/>
            <a:chExt cx="12249810" cy="592621"/>
          </a:xfrm>
        </p:grpSpPr>
        <p:pic>
          <p:nvPicPr>
            <p:cNvPr id="5" name="Picture 2"/>
            <p:cNvPicPr>
              <a:picLocks noChangeAspect="1" noChangeArrowheads="1"/>
            </p:cNvPicPr>
            <p:nvPr userDrawn="1"/>
          </p:nvPicPr>
          <p:blipFill rotWithShape="1">
            <a:blip r:embed="rId2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l="76059"/>
            <a:stretch/>
          </p:blipFill>
          <p:spPr bwMode="auto">
            <a:xfrm>
              <a:off x="10376809" y="6292763"/>
              <a:ext cx="1839871" cy="592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"/>
            <p:cNvPicPr>
              <a:picLocks noChangeAspect="1" noChangeArrowheads="1"/>
            </p:cNvPicPr>
            <p:nvPr userDrawn="1"/>
          </p:nvPicPr>
          <p:blipFill rotWithShape="1">
            <a:blip r:embed="rId2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l="33142" r="13316"/>
            <a:stretch/>
          </p:blipFill>
          <p:spPr bwMode="auto">
            <a:xfrm>
              <a:off x="-33130" y="6292762"/>
              <a:ext cx="10409939" cy="592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TextBox 10"/>
          <p:cNvSpPr txBox="1"/>
          <p:nvPr userDrawn="1"/>
        </p:nvSpPr>
        <p:spPr>
          <a:xfrm>
            <a:off x="152401" y="6483576"/>
            <a:ext cx="7239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</a:rPr>
              <a:t>DAAS – Division of Aging and Adult</a:t>
            </a:r>
            <a:r>
              <a:rPr lang="en-US" sz="1200" baseline="0" dirty="0">
                <a:solidFill>
                  <a:schemeClr val="bg1"/>
                </a:solidFill>
              </a:rPr>
              <a:t> Services			</a:t>
            </a:r>
            <a:fld id="{13AAEEA9-0E59-4073-B3FC-7D22AA800F92}" type="slidenum">
              <a:rPr lang="en-US" sz="1200" smtClean="0">
                <a:solidFill>
                  <a:schemeClr val="bg1"/>
                </a:solidFill>
              </a:rPr>
              <a:pPr marL="0" marR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42" r:id="rId2"/>
    <p:sldLayoutId id="2147483743" r:id="rId3"/>
    <p:sldLayoutId id="2147483650" r:id="rId4"/>
    <p:sldLayoutId id="2147483727" r:id="rId5"/>
    <p:sldLayoutId id="2147483728" r:id="rId6"/>
    <p:sldLayoutId id="2147483712" r:id="rId7"/>
    <p:sldLayoutId id="2147483725" r:id="rId8"/>
    <p:sldLayoutId id="2147483702" r:id="rId9"/>
    <p:sldLayoutId id="2147483667" r:id="rId10"/>
    <p:sldLayoutId id="2147483726" r:id="rId11"/>
    <p:sldLayoutId id="2147483665" r:id="rId12"/>
    <p:sldLayoutId id="2147483670" r:id="rId13"/>
    <p:sldLayoutId id="2147483668" r:id="rId14"/>
    <p:sldLayoutId id="2147483669" r:id="rId15"/>
    <p:sldLayoutId id="2147483708" r:id="rId16"/>
    <p:sldLayoutId id="2147483709" r:id="rId17"/>
    <p:sldLayoutId id="2147483713" r:id="rId18"/>
    <p:sldLayoutId id="2147483714" r:id="rId19"/>
    <p:sldLayoutId id="2147483703" r:id="rId20"/>
  </p:sldLayoutIdLst>
  <p:hf sldNum="0" hd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BE5108"/>
                </a:solidFill>
                <a:latin typeface="+mn-lt"/>
              </a:rPr>
              <a:t>Supervising a Remote Workforce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APS Supervisor Training</a:t>
            </a:r>
          </a:p>
        </p:txBody>
      </p:sp>
    </p:spTree>
    <p:extLst>
      <p:ext uri="{BB962C8B-B14F-4D97-AF65-F5344CB8AC3E}">
        <p14:creationId xmlns:p14="http://schemas.microsoft.com/office/powerpoint/2010/main" val="818272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882C9-D311-44E4-87C8-8397DED7E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15962"/>
            <a:ext cx="10515600" cy="549275"/>
          </a:xfrm>
        </p:spPr>
        <p:txBody>
          <a:bodyPr/>
          <a:lstStyle/>
          <a:p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Best Practices in Onboarding Staff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41CCD9-B922-4330-9E27-FCB235525AB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90600" y="1676400"/>
            <a:ext cx="10515600" cy="4267200"/>
          </a:xfrm>
        </p:spPr>
        <p:txBody>
          <a:bodyPr lIns="91440" tIns="45720" rIns="91440" bIns="45720" anchor="t"/>
          <a:lstStyle/>
          <a:p>
            <a:pPr marL="456565" indent="-456565">
              <a:lnSpc>
                <a:spcPct val="150000"/>
              </a:lnSpc>
            </a:pPr>
            <a:r>
              <a:rPr lang="en-US" dirty="0">
                <a:latin typeface="Calibri"/>
                <a:cs typeface="Calibri"/>
              </a:rPr>
              <a:t>Break into groups.</a:t>
            </a:r>
          </a:p>
          <a:p>
            <a:pPr marL="456565" indent="-456565">
              <a:lnSpc>
                <a:spcPct val="150000"/>
              </a:lnSpc>
            </a:pPr>
            <a:r>
              <a:rPr lang="en-US" dirty="0">
                <a:latin typeface="Calibri"/>
                <a:cs typeface="Calibri"/>
              </a:rPr>
              <a:t>15 minutes to Compile your Presentation.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You may choose to use PowerPoint or Word.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Google is Your Friend.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Person with the Most Pets Reports for the Group.</a:t>
            </a:r>
          </a:p>
        </p:txBody>
      </p:sp>
      <p:pic>
        <p:nvPicPr>
          <p:cNvPr id="5" name="Picture 4" descr="Breakout-group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1143000"/>
            <a:ext cx="3049318" cy="2286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961C0E-485D-4741-94F0-311BEB167117}"/>
              </a:ext>
            </a:extLst>
          </p:cNvPr>
          <p:cNvSpPr txBox="1"/>
          <p:nvPr/>
        </p:nvSpPr>
        <p:spPr>
          <a:xfrm>
            <a:off x="152400" y="5958348"/>
            <a:ext cx="3733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Participant Guide Page 3</a:t>
            </a:r>
          </a:p>
        </p:txBody>
      </p:sp>
    </p:spTree>
    <p:extLst>
      <p:ext uri="{BB962C8B-B14F-4D97-AF65-F5344CB8AC3E}">
        <p14:creationId xmlns:p14="http://schemas.microsoft.com/office/powerpoint/2010/main" val="439922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04D97-49A2-438D-A919-D9E65033F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Onboarding Best Practices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9619C5-45EA-4F60-BC40-F542BE0D033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43000" y="1371600"/>
            <a:ext cx="10515600" cy="44958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Hold a Virtual Meet and Greet.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Develop an Onboarding Plan with Clear Milestones.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Assign a Mentor.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Create a Welcome Pack.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BF5FDF-B341-422E-9B25-EC556B12CEC7}"/>
              </a:ext>
            </a:extLst>
          </p:cNvPr>
          <p:cNvSpPr txBox="1"/>
          <p:nvPr/>
        </p:nvSpPr>
        <p:spPr>
          <a:xfrm>
            <a:off x="152400" y="5958348"/>
            <a:ext cx="3733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Participant Guide Page 3</a:t>
            </a:r>
          </a:p>
        </p:txBody>
      </p:sp>
    </p:spTree>
    <p:extLst>
      <p:ext uri="{BB962C8B-B14F-4D97-AF65-F5344CB8AC3E}">
        <p14:creationId xmlns:p14="http://schemas.microsoft.com/office/powerpoint/2010/main" val="123317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04D97-49A2-438D-A919-D9E65033F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Onboarding Best Practices (Cont.)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9619C5-45EA-4F60-BC40-F542BE0D033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43000" y="1371600"/>
            <a:ext cx="10515600" cy="4495800"/>
          </a:xfrm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Check in Regularly.</a:t>
            </a:r>
          </a:p>
          <a:p>
            <a:pPr lvl="0">
              <a:lnSpc>
                <a:spcPct val="150000"/>
              </a:lnSpc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 the Training Workload.</a:t>
            </a:r>
          </a:p>
          <a:p>
            <a:pPr lvl="0">
              <a:lnSpc>
                <a:spcPct val="150000"/>
              </a:lnSpc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Assign “Aged” Cases First.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A65398-2275-47A7-BF50-9DCD3D539006}"/>
              </a:ext>
            </a:extLst>
          </p:cNvPr>
          <p:cNvSpPr txBox="1"/>
          <p:nvPr/>
        </p:nvSpPr>
        <p:spPr>
          <a:xfrm>
            <a:off x="152400" y="5958348"/>
            <a:ext cx="3733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Participant Guide Page 3</a:t>
            </a:r>
          </a:p>
        </p:txBody>
      </p:sp>
    </p:spTree>
    <p:extLst>
      <p:ext uri="{BB962C8B-B14F-4D97-AF65-F5344CB8AC3E}">
        <p14:creationId xmlns:p14="http://schemas.microsoft.com/office/powerpoint/2010/main" val="236611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699C8-28F5-49CF-8F82-57FFAA2E4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F747DA-FDEB-4476-B142-BD83660FC9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" name="Content Placeholder 17" descr="A picture containing person&#10;&#10;Description automatically generated">
            <a:extLst>
              <a:ext uri="{FF2B5EF4-FFF2-40B4-BE49-F238E27FC236}">
                <a16:creationId xmlns:a16="http://schemas.microsoft.com/office/drawing/2014/main" id="{F8F09F39-1BFC-45AE-834F-753006652615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64"/>
          <a:stretch/>
        </p:blipFill>
        <p:spPr>
          <a:xfrm>
            <a:off x="0" y="0"/>
            <a:ext cx="12192000" cy="6248400"/>
          </a:xfrm>
        </p:spPr>
      </p:pic>
    </p:spTree>
    <p:extLst>
      <p:ext uri="{BB962C8B-B14F-4D97-AF65-F5344CB8AC3E}">
        <p14:creationId xmlns:p14="http://schemas.microsoft.com/office/powerpoint/2010/main" val="61490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8EEAB9A-A393-4A30-8D97-7851B878E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04800"/>
            <a:ext cx="8991600" cy="762000"/>
          </a:xfrm>
        </p:spPr>
        <p:txBody>
          <a:bodyPr/>
          <a:lstStyle/>
          <a:p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Communication is the Key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978E6931-A5A6-433E-A668-0E32B6D3C103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350" y="-28576"/>
            <a:ext cx="4184650" cy="6353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7484B6D-F4FE-4F11-92F9-C4E7E56059C0}"/>
              </a:ext>
            </a:extLst>
          </p:cNvPr>
          <p:cNvSpPr txBox="1"/>
          <p:nvPr/>
        </p:nvSpPr>
        <p:spPr>
          <a:xfrm>
            <a:off x="914400" y="1981200"/>
            <a:ext cx="71628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Make Every Communication Count.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Choose Your Method of Communication Wisely.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D2AF0D-A1E3-47A9-BBB3-BD1A56179BD7}"/>
              </a:ext>
            </a:extLst>
          </p:cNvPr>
          <p:cNvSpPr txBox="1"/>
          <p:nvPr/>
        </p:nvSpPr>
        <p:spPr>
          <a:xfrm>
            <a:off x="152400" y="5958348"/>
            <a:ext cx="3733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Participant Guide Page 4</a:t>
            </a:r>
          </a:p>
        </p:txBody>
      </p:sp>
    </p:spTree>
    <p:extLst>
      <p:ext uri="{BB962C8B-B14F-4D97-AF65-F5344CB8AC3E}">
        <p14:creationId xmlns:p14="http://schemas.microsoft.com/office/powerpoint/2010/main" val="1669145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882C9-D311-44E4-87C8-8397DED7E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10515600" cy="549275"/>
          </a:xfrm>
        </p:spPr>
        <p:txBody>
          <a:bodyPr/>
          <a:lstStyle/>
          <a:p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Methods of Communication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41CCD9-B922-4330-9E27-FCB235525AB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43000" y="1676400"/>
            <a:ext cx="9220200" cy="4267200"/>
          </a:xfrm>
        </p:spPr>
        <p:txBody>
          <a:bodyPr lIns="91440" tIns="45720" rIns="91440" bIns="45720" anchor="t"/>
          <a:lstStyle/>
          <a:p>
            <a:pPr marL="456565" indent="-456565">
              <a:lnSpc>
                <a:spcPct val="150000"/>
              </a:lnSpc>
            </a:pPr>
            <a:r>
              <a:rPr lang="en-US" dirty="0">
                <a:latin typeface="Calibri"/>
                <a:cs typeface="Calibri"/>
              </a:rPr>
              <a:t>Break into groups.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You will be Assigned a Communication Method.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7 Minutes to Identify Pros and Cons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Google is Your Friend.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Person with the Newest Car Reports for the Group.</a:t>
            </a:r>
          </a:p>
        </p:txBody>
      </p:sp>
      <p:pic>
        <p:nvPicPr>
          <p:cNvPr id="5" name="Picture 4" descr="Breakout-group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304800"/>
            <a:ext cx="3049318" cy="228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D36672-2AB5-4ADC-A234-A80B9E881D10}"/>
              </a:ext>
            </a:extLst>
          </p:cNvPr>
          <p:cNvSpPr txBox="1"/>
          <p:nvPr/>
        </p:nvSpPr>
        <p:spPr>
          <a:xfrm>
            <a:off x="152400" y="5958348"/>
            <a:ext cx="3733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Participant Guide Page 5</a:t>
            </a:r>
          </a:p>
        </p:txBody>
      </p:sp>
    </p:spTree>
    <p:extLst>
      <p:ext uri="{BB962C8B-B14F-4D97-AF65-F5344CB8AC3E}">
        <p14:creationId xmlns:p14="http://schemas.microsoft.com/office/powerpoint/2010/main" val="1704669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8EEAB9A-A393-4A30-8D97-7851B878E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04800"/>
            <a:ext cx="8991600" cy="762000"/>
          </a:xfrm>
        </p:spPr>
        <p:txBody>
          <a:bodyPr/>
          <a:lstStyle/>
          <a:p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Communication is the Key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978E6931-A5A6-433E-A668-0E32B6D3C103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-28576"/>
            <a:ext cx="4184650" cy="6353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7484B6D-F4FE-4F11-92F9-C4E7E56059C0}"/>
              </a:ext>
            </a:extLst>
          </p:cNvPr>
          <p:cNvSpPr txBox="1"/>
          <p:nvPr/>
        </p:nvSpPr>
        <p:spPr>
          <a:xfrm>
            <a:off x="990600" y="1600200"/>
            <a:ext cx="6934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Make Every Communication Count.</a:t>
            </a:r>
          </a:p>
          <a:p>
            <a:pPr marL="342900" marR="0" lvl="0" indent="-3429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Choose Your Method of Communication Wisely.</a:t>
            </a:r>
          </a:p>
          <a:p>
            <a:pPr marL="342900" marR="0" lvl="0" indent="-3429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Create a Communication Plan.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0ECC14-B7BE-4697-B4CD-393E45F6BCF1}"/>
              </a:ext>
            </a:extLst>
          </p:cNvPr>
          <p:cNvSpPr txBox="1"/>
          <p:nvPr/>
        </p:nvSpPr>
        <p:spPr>
          <a:xfrm>
            <a:off x="152400" y="5958348"/>
            <a:ext cx="373380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dirty="0"/>
              <a:t>Participant Guide Page 8</a:t>
            </a:r>
          </a:p>
        </p:txBody>
      </p:sp>
    </p:spTree>
    <p:extLst>
      <p:ext uri="{BB962C8B-B14F-4D97-AF65-F5344CB8AC3E}">
        <p14:creationId xmlns:p14="http://schemas.microsoft.com/office/powerpoint/2010/main" val="450572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Icon&#10;&#10;Description automatically generated">
            <a:extLst>
              <a:ext uri="{FF2B5EF4-FFF2-40B4-BE49-F238E27FC236}">
                <a16:creationId xmlns:a16="http://schemas.microsoft.com/office/drawing/2014/main" id="{8F5F7F48-DBB6-46AE-9C43-449CEB064916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55" b="94091" l="5000" r="97262">
                        <a14:foregroundMark x1="24524" y1="14318" x2="86548" y2="25795"/>
                        <a14:foregroundMark x1="27381" y1="15114" x2="11667" y2="34773"/>
                        <a14:foregroundMark x1="11667" y1="34773" x2="8929" y2="46250"/>
                        <a14:foregroundMark x1="8929" y1="46250" x2="15000" y2="73068"/>
                        <a14:foregroundMark x1="15000" y1="73068" x2="22738" y2="84205"/>
                        <a14:foregroundMark x1="22738" y1="84205" x2="36905" y2="92159"/>
                        <a14:foregroundMark x1="36905" y1="92159" x2="51548" y2="94091"/>
                        <a14:foregroundMark x1="34762" y1="32841" x2="73095" y2="58636"/>
                        <a14:foregroundMark x1="65357" y1="32955" x2="22976" y2="50227"/>
                        <a14:foregroundMark x1="66667" y1="35341" x2="69881" y2="46705"/>
                        <a14:foregroundMark x1="69881" y1="46705" x2="69524" y2="58295"/>
                        <a14:foregroundMark x1="69524" y1="58295" x2="43214" y2="58182"/>
                        <a14:foregroundMark x1="43214" y1="58182" x2="30714" y2="53636"/>
                        <a14:foregroundMark x1="30714" y1="53636" x2="30357" y2="42386"/>
                        <a14:foregroundMark x1="30357" y1="42386" x2="37738" y2="33636"/>
                        <a14:foregroundMark x1="37738" y1="33636" x2="49405" y2="34773"/>
                        <a14:foregroundMark x1="49405" y1="34773" x2="61190" y2="34545"/>
                        <a14:foregroundMark x1="51905" y1="41591" x2="68571" y2="42386"/>
                        <a14:foregroundMark x1="39405" y1="46250" x2="51071" y2="46250"/>
                        <a14:foregroundMark x1="41310" y1="6364" x2="52857" y2="11023"/>
                        <a14:foregroundMark x1="52857" y1="11023" x2="58929" y2="7955"/>
                        <a14:foregroundMark x1="93333" y1="37159" x2="93333" y2="62273"/>
                        <a14:foregroundMark x1="5000" y1="40000" x2="5595" y2="59659"/>
                        <a14:foregroundMark x1="96905" y1="45227" x2="97262" y2="51818"/>
                        <a14:foregroundMark x1="70238" y1="61250" x2="70238" y2="67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228600"/>
            <a:ext cx="2514600" cy="25908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9AF753-E785-4668-927F-ED9C03BEFECB}"/>
              </a:ext>
            </a:extLst>
          </p:cNvPr>
          <p:cNvSpPr txBox="1"/>
          <p:nvPr/>
        </p:nvSpPr>
        <p:spPr>
          <a:xfrm>
            <a:off x="1033670" y="1525364"/>
            <a:ext cx="10515600" cy="2964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 am going to read some questions.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Place your answers in the chat box.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Do Not hit the return/send button until instructed to do so.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EB411D-E54F-4EC9-BF96-3327E5CF193C}"/>
              </a:ext>
            </a:extLst>
          </p:cNvPr>
          <p:cNvSpPr txBox="1"/>
          <p:nvPr/>
        </p:nvSpPr>
        <p:spPr>
          <a:xfrm>
            <a:off x="152400" y="5958348"/>
            <a:ext cx="3733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Participant Guide Page 8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B4239B-DF03-4B68-9341-03D3A1910FB8}"/>
              </a:ext>
            </a:extLst>
          </p:cNvPr>
          <p:cNvSpPr txBox="1">
            <a:spLocks/>
          </p:cNvSpPr>
          <p:nvPr/>
        </p:nvSpPr>
        <p:spPr>
          <a:xfrm>
            <a:off x="533400" y="831574"/>
            <a:ext cx="10515600" cy="549275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Chat</a:t>
            </a:r>
            <a:r>
              <a:rPr lang="mr-IN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US" sz="4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346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9B9D1-DAEF-4822-9D71-1A0E57C0E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831574"/>
            <a:ext cx="10515600" cy="549275"/>
          </a:xfrm>
        </p:spPr>
        <p:txBody>
          <a:bodyPr/>
          <a:lstStyle/>
          <a:p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Chat</a:t>
            </a:r>
            <a:r>
              <a:rPr lang="mr-IN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US" sz="4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ontent Placeholder 5" descr="Icon&#10;&#10;Description automatically generated">
            <a:extLst>
              <a:ext uri="{FF2B5EF4-FFF2-40B4-BE49-F238E27FC236}">
                <a16:creationId xmlns:a16="http://schemas.microsoft.com/office/drawing/2014/main" id="{8F5F7F48-DBB6-46AE-9C43-449CEB064916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55" b="94091" l="5000" r="97262">
                        <a14:foregroundMark x1="24524" y1="14318" x2="86548" y2="25795"/>
                        <a14:foregroundMark x1="27381" y1="15114" x2="11667" y2="34773"/>
                        <a14:foregroundMark x1="11667" y1="34773" x2="8929" y2="46250"/>
                        <a14:foregroundMark x1="8929" y1="46250" x2="15000" y2="73068"/>
                        <a14:foregroundMark x1="15000" y1="73068" x2="22738" y2="84205"/>
                        <a14:foregroundMark x1="22738" y1="84205" x2="36905" y2="92159"/>
                        <a14:foregroundMark x1="36905" y1="92159" x2="51548" y2="94091"/>
                        <a14:foregroundMark x1="34762" y1="32841" x2="73095" y2="58636"/>
                        <a14:foregroundMark x1="65357" y1="32955" x2="22976" y2="50227"/>
                        <a14:foregroundMark x1="66667" y1="35341" x2="69881" y2="46705"/>
                        <a14:foregroundMark x1="69881" y1="46705" x2="69524" y2="58295"/>
                        <a14:foregroundMark x1="69524" y1="58295" x2="43214" y2="58182"/>
                        <a14:foregroundMark x1="43214" y1="58182" x2="30714" y2="53636"/>
                        <a14:foregroundMark x1="30714" y1="53636" x2="30357" y2="42386"/>
                        <a14:foregroundMark x1="30357" y1="42386" x2="37738" y2="33636"/>
                        <a14:foregroundMark x1="37738" y1="33636" x2="49405" y2="34773"/>
                        <a14:foregroundMark x1="49405" y1="34773" x2="61190" y2="34545"/>
                        <a14:foregroundMark x1="51905" y1="41591" x2="68571" y2="42386"/>
                        <a14:foregroundMark x1="39405" y1="46250" x2="51071" y2="46250"/>
                        <a14:foregroundMark x1="41310" y1="6364" x2="52857" y2="11023"/>
                        <a14:foregroundMark x1="52857" y1="11023" x2="58929" y2="7955"/>
                        <a14:foregroundMark x1="93333" y1="37159" x2="93333" y2="62273"/>
                        <a14:foregroundMark x1="5000" y1="40000" x2="5595" y2="59659"/>
                        <a14:foregroundMark x1="96905" y1="45227" x2="97262" y2="51818"/>
                        <a14:foregroundMark x1="70238" y1="61250" x2="70238" y2="67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00" y="326887"/>
            <a:ext cx="2514600" cy="25908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9AF753-E785-4668-927F-ED9C03BEFECB}"/>
              </a:ext>
            </a:extLst>
          </p:cNvPr>
          <p:cNvSpPr txBox="1"/>
          <p:nvPr/>
        </p:nvSpPr>
        <p:spPr>
          <a:xfrm>
            <a:off x="1056861" y="2246599"/>
            <a:ext cx="9243391" cy="33810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How often should a worker check email throughout the day?</a:t>
            </a:r>
            <a:endParaRPr lang="en-US">
              <a:cs typeface="Arial"/>
            </a:endParaRPr>
          </a:p>
          <a:p>
            <a:pPr marL="342900" indent="-342900">
              <a:lnSpc>
                <a:spcPct val="150000"/>
              </a:lnSpc>
              <a:spcAft>
                <a:spcPts val="3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latin typeface="Calibri"/>
                <a:cs typeface="Calibri"/>
              </a:rPr>
              <a:t>How long should e-mails be saved?  Requirements?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C8E6D9-4B09-4C8C-8D49-3395E792F235}"/>
              </a:ext>
            </a:extLst>
          </p:cNvPr>
          <p:cNvSpPr txBox="1"/>
          <p:nvPr/>
        </p:nvSpPr>
        <p:spPr>
          <a:xfrm>
            <a:off x="152400" y="5958348"/>
            <a:ext cx="3733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Participant Guide Page 8</a:t>
            </a:r>
          </a:p>
        </p:txBody>
      </p:sp>
    </p:spTree>
    <p:extLst>
      <p:ext uri="{BB962C8B-B14F-4D97-AF65-F5344CB8AC3E}">
        <p14:creationId xmlns:p14="http://schemas.microsoft.com/office/powerpoint/2010/main" val="237346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Icon&#10;&#10;Description automatically generated">
            <a:extLst>
              <a:ext uri="{FF2B5EF4-FFF2-40B4-BE49-F238E27FC236}">
                <a16:creationId xmlns:a16="http://schemas.microsoft.com/office/drawing/2014/main" id="{8F5F7F48-DBB6-46AE-9C43-449CEB064916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55" b="94091" l="5000" r="97262">
                        <a14:foregroundMark x1="24524" y1="14318" x2="86548" y2="25795"/>
                        <a14:foregroundMark x1="27381" y1="15114" x2="11667" y2="34773"/>
                        <a14:foregroundMark x1="11667" y1="34773" x2="8929" y2="46250"/>
                        <a14:foregroundMark x1="8929" y1="46250" x2="15000" y2="73068"/>
                        <a14:foregroundMark x1="15000" y1="73068" x2="22738" y2="84205"/>
                        <a14:foregroundMark x1="22738" y1="84205" x2="36905" y2="92159"/>
                        <a14:foregroundMark x1="36905" y1="92159" x2="51548" y2="94091"/>
                        <a14:foregroundMark x1="34762" y1="32841" x2="73095" y2="58636"/>
                        <a14:foregroundMark x1="65357" y1="32955" x2="22976" y2="50227"/>
                        <a14:foregroundMark x1="66667" y1="35341" x2="69881" y2="46705"/>
                        <a14:foregroundMark x1="69881" y1="46705" x2="69524" y2="58295"/>
                        <a14:foregroundMark x1="69524" y1="58295" x2="43214" y2="58182"/>
                        <a14:foregroundMark x1="43214" y1="58182" x2="30714" y2="53636"/>
                        <a14:foregroundMark x1="30714" y1="53636" x2="30357" y2="42386"/>
                        <a14:foregroundMark x1="30357" y1="42386" x2="37738" y2="33636"/>
                        <a14:foregroundMark x1="37738" y1="33636" x2="49405" y2="34773"/>
                        <a14:foregroundMark x1="49405" y1="34773" x2="61190" y2="34545"/>
                        <a14:foregroundMark x1="51905" y1="41591" x2="68571" y2="42386"/>
                        <a14:foregroundMark x1="39405" y1="46250" x2="51071" y2="46250"/>
                        <a14:foregroundMark x1="41310" y1="6364" x2="52857" y2="11023"/>
                        <a14:foregroundMark x1="52857" y1="11023" x2="58929" y2="7955"/>
                        <a14:foregroundMark x1="93333" y1="37159" x2="93333" y2="62273"/>
                        <a14:foregroundMark x1="5000" y1="40000" x2="5595" y2="59659"/>
                        <a14:foregroundMark x1="96905" y1="45227" x2="97262" y2="51818"/>
                        <a14:foregroundMark x1="70238" y1="61250" x2="70238" y2="67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228600"/>
            <a:ext cx="2514600" cy="25908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9AF753-E785-4668-927F-ED9C03BEFECB}"/>
              </a:ext>
            </a:extLst>
          </p:cNvPr>
          <p:cNvSpPr txBox="1"/>
          <p:nvPr/>
        </p:nvSpPr>
        <p:spPr>
          <a:xfrm>
            <a:off x="670339" y="2247415"/>
            <a:ext cx="9365974" cy="29091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latin typeface="Calibri"/>
                <a:cs typeface="Calibri"/>
              </a:rPr>
              <a:t>How often should voicemail be checked throughout the day?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3200" dirty="0">
              <a:latin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latin typeface="Calibri"/>
                <a:cs typeface="Calibri"/>
              </a:rPr>
              <a:t>What is appropriate for text messages?</a:t>
            </a:r>
            <a:endParaRPr lang="en-US" dirty="0">
              <a:latin typeface="Calibri"/>
              <a:cs typeface="Calibri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latin typeface="Calibri"/>
                <a:cs typeface="Calibri"/>
              </a:rPr>
              <a:t>How would you like to be notified of sick days?</a:t>
            </a:r>
            <a:endParaRPr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5D035BB-AD4A-425B-A92E-1356F7740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944D0A1-0772-427B-9C45-0F334E9F67AB}"/>
              </a:ext>
            </a:extLst>
          </p:cNvPr>
          <p:cNvSpPr txBox="1">
            <a:spLocks/>
          </p:cNvSpPr>
          <p:nvPr/>
        </p:nvSpPr>
        <p:spPr>
          <a:xfrm>
            <a:off x="533400" y="831574"/>
            <a:ext cx="10515600" cy="549275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Chat</a:t>
            </a:r>
            <a:r>
              <a:rPr lang="mr-IN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US" sz="4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8AC041-24F7-46BF-A1B7-9C9963DFCEFB}"/>
              </a:ext>
            </a:extLst>
          </p:cNvPr>
          <p:cNvSpPr txBox="1"/>
          <p:nvPr/>
        </p:nvSpPr>
        <p:spPr>
          <a:xfrm>
            <a:off x="152400" y="5958348"/>
            <a:ext cx="373380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dirty="0"/>
              <a:t>Participant Guide Page 9</a:t>
            </a:r>
          </a:p>
        </p:txBody>
      </p:sp>
    </p:spTree>
    <p:extLst>
      <p:ext uri="{BB962C8B-B14F-4D97-AF65-F5344CB8AC3E}">
        <p14:creationId xmlns:p14="http://schemas.microsoft.com/office/powerpoint/2010/main" val="151005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EEDAF-A857-4645-9041-5FBE8FB31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Next Vacation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B47BC5-7BDF-4186-9E47-27D16452D9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3400" y="1133293"/>
            <a:ext cx="10515600" cy="381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Using Zoom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845006-5D68-4FF8-A845-B49CB95369D7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533400" y="1933393"/>
            <a:ext cx="10515600" cy="36008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A3AB1A-475D-40BF-A155-B0849795A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5525090"/>
            <a:ext cx="7448550" cy="47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196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Icon&#10;&#10;Description automatically generated">
            <a:extLst>
              <a:ext uri="{FF2B5EF4-FFF2-40B4-BE49-F238E27FC236}">
                <a16:creationId xmlns:a16="http://schemas.microsoft.com/office/drawing/2014/main" id="{8F5F7F48-DBB6-46AE-9C43-449CEB064916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55" b="94091" l="5000" r="97262">
                        <a14:foregroundMark x1="24524" y1="14318" x2="86548" y2="25795"/>
                        <a14:foregroundMark x1="27381" y1="15114" x2="11667" y2="34773"/>
                        <a14:foregroundMark x1="11667" y1="34773" x2="8929" y2="46250"/>
                        <a14:foregroundMark x1="8929" y1="46250" x2="15000" y2="73068"/>
                        <a14:foregroundMark x1="15000" y1="73068" x2="22738" y2="84205"/>
                        <a14:foregroundMark x1="22738" y1="84205" x2="36905" y2="92159"/>
                        <a14:foregroundMark x1="36905" y1="92159" x2="51548" y2="94091"/>
                        <a14:foregroundMark x1="34762" y1="32841" x2="73095" y2="58636"/>
                        <a14:foregroundMark x1="65357" y1="32955" x2="22976" y2="50227"/>
                        <a14:foregroundMark x1="66667" y1="35341" x2="69881" y2="46705"/>
                        <a14:foregroundMark x1="69881" y1="46705" x2="69524" y2="58295"/>
                        <a14:foregroundMark x1="69524" y1="58295" x2="43214" y2="58182"/>
                        <a14:foregroundMark x1="43214" y1="58182" x2="30714" y2="53636"/>
                        <a14:foregroundMark x1="30714" y1="53636" x2="30357" y2="42386"/>
                        <a14:foregroundMark x1="30357" y1="42386" x2="37738" y2="33636"/>
                        <a14:foregroundMark x1="37738" y1="33636" x2="49405" y2="34773"/>
                        <a14:foregroundMark x1="49405" y1="34773" x2="61190" y2="34545"/>
                        <a14:foregroundMark x1="51905" y1="41591" x2="68571" y2="42386"/>
                        <a14:foregroundMark x1="39405" y1="46250" x2="51071" y2="46250"/>
                        <a14:foregroundMark x1="41310" y1="6364" x2="52857" y2="11023"/>
                        <a14:foregroundMark x1="52857" y1="11023" x2="58929" y2="7955"/>
                        <a14:foregroundMark x1="93333" y1="37159" x2="93333" y2="62273"/>
                        <a14:foregroundMark x1="5000" y1="40000" x2="5595" y2="59659"/>
                        <a14:foregroundMark x1="96905" y1="45227" x2="97262" y2="51818"/>
                        <a14:foregroundMark x1="70238" y1="61250" x2="70238" y2="67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228600"/>
            <a:ext cx="2514600" cy="25908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9AF753-E785-4668-927F-ED9C03BEFECB}"/>
              </a:ext>
            </a:extLst>
          </p:cNvPr>
          <p:cNvSpPr txBox="1"/>
          <p:nvPr/>
        </p:nvSpPr>
        <p:spPr>
          <a:xfrm>
            <a:off x="913296" y="1851991"/>
            <a:ext cx="8633792" cy="37914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3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latin typeface="Calibri"/>
                <a:cs typeface="Calibri"/>
              </a:rPr>
              <a:t>How often can your staff expect to see you face-to-face?</a:t>
            </a:r>
            <a:endParaRPr lang="en-US" sz="3200" b="0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spcAft>
                <a:spcPts val="3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latin typeface="Calibri"/>
                <a:cs typeface="Calibri"/>
              </a:rPr>
              <a:t>Best time to reach you by phone?</a:t>
            </a:r>
          </a:p>
          <a:p>
            <a:pPr marL="342900" indent="-342900">
              <a:lnSpc>
                <a:spcPct val="150000"/>
              </a:lnSpc>
              <a:spcAft>
                <a:spcPts val="3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latin typeface="Calibri"/>
                <a:cs typeface="Calibri"/>
              </a:rPr>
              <a:t>When do you pick up the phone?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0A7D450-975A-451D-87BA-B079D87BA4F4}"/>
              </a:ext>
            </a:extLst>
          </p:cNvPr>
          <p:cNvSpPr txBox="1">
            <a:spLocks/>
          </p:cNvSpPr>
          <p:nvPr/>
        </p:nvSpPr>
        <p:spPr>
          <a:xfrm>
            <a:off x="533400" y="831574"/>
            <a:ext cx="10515600" cy="549275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Chat</a:t>
            </a:r>
            <a:r>
              <a:rPr lang="mr-IN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US" sz="4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320206-3E9E-4EEC-B6A8-060EB2697F65}"/>
              </a:ext>
            </a:extLst>
          </p:cNvPr>
          <p:cNvSpPr txBox="1"/>
          <p:nvPr/>
        </p:nvSpPr>
        <p:spPr>
          <a:xfrm>
            <a:off x="152400" y="5958348"/>
            <a:ext cx="373380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dirty="0"/>
              <a:t>Participant Guide Page 10-11</a:t>
            </a:r>
          </a:p>
        </p:txBody>
      </p:sp>
    </p:spTree>
    <p:extLst>
      <p:ext uri="{BB962C8B-B14F-4D97-AF65-F5344CB8AC3E}">
        <p14:creationId xmlns:p14="http://schemas.microsoft.com/office/powerpoint/2010/main" val="375795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699C8-28F5-49CF-8F82-57FFAA2E4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F747DA-FDEB-4476-B142-BD83660FC9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" name="Content Placeholder 17" descr="A picture containing person&#10;&#10;Description automatically generated">
            <a:extLst>
              <a:ext uri="{FF2B5EF4-FFF2-40B4-BE49-F238E27FC236}">
                <a16:creationId xmlns:a16="http://schemas.microsoft.com/office/drawing/2014/main" id="{F8F09F39-1BFC-45AE-834F-753006652615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64"/>
          <a:stretch/>
        </p:blipFill>
        <p:spPr>
          <a:xfrm>
            <a:off x="0" y="0"/>
            <a:ext cx="12192000" cy="6248400"/>
          </a:xfrm>
        </p:spPr>
      </p:pic>
    </p:spTree>
    <p:extLst>
      <p:ext uri="{BB962C8B-B14F-4D97-AF65-F5344CB8AC3E}">
        <p14:creationId xmlns:p14="http://schemas.microsoft.com/office/powerpoint/2010/main" val="17757173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7385D-6233-4745-8571-567098A38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 Take a Poll</a:t>
            </a:r>
            <a:r>
              <a:rPr lang="mr-IN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US" sz="4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C4CADB-DA91-450A-93B4-ADC1AEA5C68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33400" y="1817264"/>
            <a:ext cx="3352800" cy="8382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How often do you currently meet with your team as a group, virtually or in-person?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8" name="Picture 4" descr="Roadmap voting poll - frePPLe">
            <a:extLst>
              <a:ext uri="{FF2B5EF4-FFF2-40B4-BE49-F238E27FC236}">
                <a16:creationId xmlns:a16="http://schemas.microsoft.com/office/drawing/2014/main" id="{B396DB83-C060-40D0-8B11-C9E4C62B1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714500"/>
            <a:ext cx="7619999" cy="3429000"/>
          </a:xfrm>
          <a:prstGeom prst="rect">
            <a:avLst/>
          </a:prstGeom>
          <a:noFill/>
          <a:effectLst>
            <a:softEdge rad="1778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73C452-815C-4669-BCCF-37364EDF5CFC}"/>
              </a:ext>
            </a:extLst>
          </p:cNvPr>
          <p:cNvSpPr txBox="1"/>
          <p:nvPr/>
        </p:nvSpPr>
        <p:spPr>
          <a:xfrm>
            <a:off x="4419600" y="2019300"/>
            <a:ext cx="1523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Daily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5A67E7-2A8E-49A7-A73F-3D01834D25FA}"/>
              </a:ext>
            </a:extLst>
          </p:cNvPr>
          <p:cNvSpPr txBox="1"/>
          <p:nvPr/>
        </p:nvSpPr>
        <p:spPr>
          <a:xfrm>
            <a:off x="7010400" y="2255996"/>
            <a:ext cx="1447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Weekly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91A2DF-1DEB-48DF-B459-5C93BE53DDD7}"/>
              </a:ext>
            </a:extLst>
          </p:cNvPr>
          <p:cNvSpPr txBox="1"/>
          <p:nvPr/>
        </p:nvSpPr>
        <p:spPr>
          <a:xfrm>
            <a:off x="8700711" y="1963608"/>
            <a:ext cx="1447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Every Other Week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524330-9DB4-4237-9041-322C3504D56F}"/>
              </a:ext>
            </a:extLst>
          </p:cNvPr>
          <p:cNvSpPr txBox="1"/>
          <p:nvPr/>
        </p:nvSpPr>
        <p:spPr>
          <a:xfrm>
            <a:off x="10237469" y="2362200"/>
            <a:ext cx="1447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Monthly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BDD3DD-7DE9-4C6E-B328-E42230F7CFFA}"/>
              </a:ext>
            </a:extLst>
          </p:cNvPr>
          <p:cNvSpPr txBox="1"/>
          <p:nvPr/>
        </p:nvSpPr>
        <p:spPr>
          <a:xfrm>
            <a:off x="10706100" y="300990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On Christmas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AFB734-5D03-4C16-8EDF-030E01B3319E}"/>
              </a:ext>
            </a:extLst>
          </p:cNvPr>
          <p:cNvSpPr txBox="1"/>
          <p:nvPr/>
        </p:nvSpPr>
        <p:spPr>
          <a:xfrm>
            <a:off x="152400" y="5958348"/>
            <a:ext cx="373380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dirty="0"/>
              <a:t>Participant Guide Page 12</a:t>
            </a:r>
          </a:p>
        </p:txBody>
      </p:sp>
    </p:spTree>
    <p:extLst>
      <p:ext uri="{BB962C8B-B14F-4D97-AF65-F5344CB8AC3E}">
        <p14:creationId xmlns:p14="http://schemas.microsoft.com/office/powerpoint/2010/main" val="23320794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96DEA2E-0EC3-474A-A78D-83D5D6307B1E}"/>
              </a:ext>
            </a:extLst>
          </p:cNvPr>
          <p:cNvSpPr txBox="1">
            <a:spLocks/>
          </p:cNvSpPr>
          <p:nvPr/>
        </p:nvSpPr>
        <p:spPr>
          <a:xfrm>
            <a:off x="6541987" y="2438400"/>
            <a:ext cx="4819952" cy="2087563"/>
          </a:xfr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Team Meeting/Huddle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60AFB1-258F-4E52-B2C5-F304BFC9EBD8}"/>
              </a:ext>
            </a:extLst>
          </p:cNvPr>
          <p:cNvSpPr txBox="1"/>
          <p:nvPr/>
        </p:nvSpPr>
        <p:spPr>
          <a:xfrm>
            <a:off x="152400" y="6024609"/>
            <a:ext cx="373380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Participant Guide Page 12</a:t>
            </a:r>
          </a:p>
        </p:txBody>
      </p:sp>
    </p:spTree>
    <p:extLst>
      <p:ext uri="{BB962C8B-B14F-4D97-AF65-F5344CB8AC3E}">
        <p14:creationId xmlns:p14="http://schemas.microsoft.com/office/powerpoint/2010/main" val="40445468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CB596-50B6-478E-B079-421088B1C532}"/>
              </a:ext>
            </a:extLst>
          </p:cNvPr>
          <p:cNvSpPr txBox="1">
            <a:spLocks/>
          </p:cNvSpPr>
          <p:nvPr/>
        </p:nvSpPr>
        <p:spPr>
          <a:xfrm>
            <a:off x="6248400" y="304800"/>
            <a:ext cx="5715000" cy="1325563"/>
          </a:xfr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Team Huddle Agenda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855BEA-D29E-4A92-B5B0-129D882D89A4}"/>
              </a:ext>
            </a:extLst>
          </p:cNvPr>
          <p:cNvSpPr txBox="1"/>
          <p:nvPr/>
        </p:nvSpPr>
        <p:spPr>
          <a:xfrm>
            <a:off x="6553200" y="1752600"/>
            <a:ext cx="5410200" cy="4495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918845" marR="0" lvl="0" indent="-34925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Calibri"/>
              </a:rPr>
              <a:t>General Communication</a:t>
            </a:r>
            <a:endParaRPr lang="en-US" dirty="0">
              <a:solidFill>
                <a:schemeClr val="bg1"/>
              </a:solidFill>
            </a:endParaRPr>
          </a:p>
          <a:p>
            <a:pPr marL="919163" indent="-349250" defTabSz="914400">
              <a:lnSpc>
                <a:spcPct val="2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Assignments</a:t>
            </a:r>
          </a:p>
          <a:p>
            <a:pPr marL="919163" indent="-349250" defTabSz="914400">
              <a:lnSpc>
                <a:spcPct val="2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523D0C-DA6C-4392-B470-4406D4924C54}"/>
              </a:ext>
            </a:extLst>
          </p:cNvPr>
          <p:cNvSpPr txBox="1"/>
          <p:nvPr/>
        </p:nvSpPr>
        <p:spPr>
          <a:xfrm>
            <a:off x="152400" y="6057739"/>
            <a:ext cx="373380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Participant Guide Page 12</a:t>
            </a:r>
          </a:p>
        </p:txBody>
      </p:sp>
    </p:spTree>
    <p:extLst>
      <p:ext uri="{BB962C8B-B14F-4D97-AF65-F5344CB8AC3E}">
        <p14:creationId xmlns:p14="http://schemas.microsoft.com/office/powerpoint/2010/main" val="32609936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CB596-50B6-478E-B079-421088B1C532}"/>
              </a:ext>
            </a:extLst>
          </p:cNvPr>
          <p:cNvSpPr txBox="1">
            <a:spLocks/>
          </p:cNvSpPr>
          <p:nvPr/>
        </p:nvSpPr>
        <p:spPr>
          <a:xfrm>
            <a:off x="6248400" y="304800"/>
            <a:ext cx="5715000" cy="1325563"/>
          </a:xfr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Team Huddle Agenda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855BEA-D29E-4A92-B5B0-129D882D89A4}"/>
              </a:ext>
            </a:extLst>
          </p:cNvPr>
          <p:cNvSpPr txBox="1"/>
          <p:nvPr/>
        </p:nvSpPr>
        <p:spPr>
          <a:xfrm>
            <a:off x="6553200" y="1981200"/>
            <a:ext cx="5410200" cy="3886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General Communication</a:t>
            </a:r>
          </a:p>
          <a:p>
            <a:pPr marL="919163" marR="0" lvl="0" indent="-34925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Mixer</a:t>
            </a:r>
          </a:p>
          <a:p>
            <a:pPr marL="919163" indent="-349250" defTabSz="914400">
              <a:lnSpc>
                <a:spcPct val="2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Staff</a:t>
            </a:r>
          </a:p>
          <a:p>
            <a:pPr marL="919163" indent="-349250" defTabSz="914400">
              <a:lnSpc>
                <a:spcPct val="2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 Sharing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21BCBC-3EB6-46AE-AF99-0F590007327F}"/>
              </a:ext>
            </a:extLst>
          </p:cNvPr>
          <p:cNvSpPr txBox="1"/>
          <p:nvPr/>
        </p:nvSpPr>
        <p:spPr>
          <a:xfrm>
            <a:off x="152400" y="6057739"/>
            <a:ext cx="373380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Participant Guide Page 12</a:t>
            </a:r>
          </a:p>
        </p:txBody>
      </p:sp>
    </p:spTree>
    <p:extLst>
      <p:ext uri="{BB962C8B-B14F-4D97-AF65-F5344CB8AC3E}">
        <p14:creationId xmlns:p14="http://schemas.microsoft.com/office/powerpoint/2010/main" val="35280062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973CA-2B26-4331-B426-1F87DC297715}"/>
              </a:ext>
            </a:extLst>
          </p:cNvPr>
          <p:cNvSpPr txBox="1">
            <a:spLocks/>
          </p:cNvSpPr>
          <p:nvPr/>
        </p:nvSpPr>
        <p:spPr>
          <a:xfrm>
            <a:off x="6400800" y="381000"/>
            <a:ext cx="5638800" cy="1325563"/>
          </a:xfr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Team Huddle Agenda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ACC419-327D-4077-8867-B25A8E82ADDB}"/>
              </a:ext>
            </a:extLst>
          </p:cNvPr>
          <p:cNvSpPr txBox="1"/>
          <p:nvPr/>
        </p:nvSpPr>
        <p:spPr>
          <a:xfrm>
            <a:off x="6657416" y="1838158"/>
            <a:ext cx="5305984" cy="36482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Assignments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9163" indent="-349250" defTabSz="914400">
              <a:lnSpc>
                <a:spcPct val="2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Caseload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9163" indent="-349250" defTabSz="914400">
              <a:lnSpc>
                <a:spcPct val="2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 Assignments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05B8E2-DA12-4715-90F0-89316A3C5D14}"/>
              </a:ext>
            </a:extLst>
          </p:cNvPr>
          <p:cNvSpPr txBox="1"/>
          <p:nvPr/>
        </p:nvSpPr>
        <p:spPr>
          <a:xfrm>
            <a:off x="152400" y="6057739"/>
            <a:ext cx="373380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Participant Guide Page 12</a:t>
            </a:r>
          </a:p>
        </p:txBody>
      </p:sp>
    </p:spTree>
    <p:extLst>
      <p:ext uri="{BB962C8B-B14F-4D97-AF65-F5344CB8AC3E}">
        <p14:creationId xmlns:p14="http://schemas.microsoft.com/office/powerpoint/2010/main" val="18616380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80775-AAD1-4587-B4E7-E4EB63ECB4F3}"/>
              </a:ext>
            </a:extLst>
          </p:cNvPr>
          <p:cNvSpPr txBox="1">
            <a:spLocks/>
          </p:cNvSpPr>
          <p:nvPr/>
        </p:nvSpPr>
        <p:spPr>
          <a:xfrm>
            <a:off x="6248400" y="457200"/>
            <a:ext cx="5867400" cy="1325563"/>
          </a:xfr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Team Huddle Agenda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D0EE4F-FD63-4445-82AA-EB5E36D0C302}"/>
              </a:ext>
            </a:extLst>
          </p:cNvPr>
          <p:cNvSpPr txBox="1"/>
          <p:nvPr/>
        </p:nvSpPr>
        <p:spPr>
          <a:xfrm>
            <a:off x="6784229" y="1838158"/>
            <a:ext cx="5331571" cy="41816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Training</a:t>
            </a:r>
            <a:endParaRPr lang="en-US" sz="3200" b="1" dirty="0">
              <a:solidFill>
                <a:prstClr val="white"/>
              </a:solidFill>
              <a:latin typeface="Calibri" panose="020F0502020204030204"/>
            </a:endParaRPr>
          </a:p>
          <a:p>
            <a:pPr marL="919163" indent="-349250" defTabSz="914400">
              <a:lnSpc>
                <a:spcPct val="2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Policy</a:t>
            </a:r>
          </a:p>
          <a:p>
            <a:pPr marL="919163" indent="-349250" defTabSz="914400">
              <a:lnSpc>
                <a:spcPct val="2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Best Practice</a:t>
            </a:r>
          </a:p>
          <a:p>
            <a:pPr marL="919163" indent="-349250" defTabSz="914400">
              <a:lnSpc>
                <a:spcPct val="2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Case Reviews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544B99-ECCC-492A-A10F-177725D2226D}"/>
              </a:ext>
            </a:extLst>
          </p:cNvPr>
          <p:cNvSpPr txBox="1"/>
          <p:nvPr/>
        </p:nvSpPr>
        <p:spPr>
          <a:xfrm>
            <a:off x="152400" y="6024609"/>
            <a:ext cx="373380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Participant Guide Page 12</a:t>
            </a:r>
          </a:p>
        </p:txBody>
      </p:sp>
    </p:spTree>
    <p:extLst>
      <p:ext uri="{BB962C8B-B14F-4D97-AF65-F5344CB8AC3E}">
        <p14:creationId xmlns:p14="http://schemas.microsoft.com/office/powerpoint/2010/main" val="2547189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D452C-5BC8-4352-B369-2C4040750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Team Huddle Agenda </a:t>
            </a:r>
            <a:r>
              <a:rPr lang="mr-IN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You Practice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830BB06-AF0F-45F8-A798-C9852B0CA3DE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4193889705"/>
              </p:ext>
            </p:extLst>
          </p:nvPr>
        </p:nvGraphicFramePr>
        <p:xfrm>
          <a:off x="533400" y="1600200"/>
          <a:ext cx="105156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046E7DE-7266-40FB-AAAA-092200802042}"/>
              </a:ext>
            </a:extLst>
          </p:cNvPr>
          <p:cNvSpPr txBox="1"/>
          <p:nvPr/>
        </p:nvSpPr>
        <p:spPr>
          <a:xfrm>
            <a:off x="76200" y="6019800"/>
            <a:ext cx="373380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dirty="0"/>
              <a:t>Participant Guide Page 12</a:t>
            </a:r>
          </a:p>
        </p:txBody>
      </p:sp>
    </p:spTree>
    <p:extLst>
      <p:ext uri="{BB962C8B-B14F-4D97-AF65-F5344CB8AC3E}">
        <p14:creationId xmlns:p14="http://schemas.microsoft.com/office/powerpoint/2010/main" val="16009084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4767E48-38F4-4D8B-9B80-F90FD8F7D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905000"/>
            <a:ext cx="3879232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lvl="0">
              <a:defRPr/>
            </a:pPr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One-on-Ones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41AC51-A93A-4D2B-AD3C-C0DD448F3011}"/>
              </a:ext>
            </a:extLst>
          </p:cNvPr>
          <p:cNvSpPr txBox="1"/>
          <p:nvPr/>
        </p:nvSpPr>
        <p:spPr>
          <a:xfrm>
            <a:off x="76200" y="6019800"/>
            <a:ext cx="373380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Participant Guide Page 13</a:t>
            </a:r>
          </a:p>
        </p:txBody>
      </p:sp>
    </p:spTree>
    <p:extLst>
      <p:ext uri="{BB962C8B-B14F-4D97-AF65-F5344CB8AC3E}">
        <p14:creationId xmlns:p14="http://schemas.microsoft.com/office/powerpoint/2010/main" val="4234674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5125"/>
            <a:ext cx="10515600" cy="549275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Course Goal and Objectives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28600" y="1147354"/>
            <a:ext cx="11582400" cy="1595846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goal of this training is to better equip supervisors to manage staff in a remote work environment.  </a:t>
            </a: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Regarding a remote workforce, Participants will: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1084840"/>
              </p:ext>
            </p:extLst>
          </p:nvPr>
        </p:nvGraphicFramePr>
        <p:xfrm>
          <a:off x="533400" y="3352800"/>
          <a:ext cx="11125200" cy="2590800"/>
        </p:xfrm>
        <a:graphic>
          <a:graphicData uri="http://schemas.openxmlformats.org/drawingml/2006/table">
            <a:tbl>
              <a:tblPr firstRow="1" bandRow="1">
                <a:effectLst/>
                <a:tableStyleId>{D113A9D2-9D6B-4929-AA2D-F23B5EE8CBE7}</a:tableStyleId>
              </a:tblPr>
              <a:tblGrid>
                <a:gridCol w="556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marL="594360" lvl="1" indent="-320040">
                        <a:lnSpc>
                          <a:spcPct val="150000"/>
                        </a:lnSpc>
                        <a:buFont typeface="Arial"/>
                        <a:buChar char="•"/>
                      </a:pPr>
                      <a:r>
                        <a:rPr lang="en-US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Explore the benefits and challenges.</a:t>
                      </a:r>
                    </a:p>
                  </a:txBody>
                  <a:tcPr marL="0" marR="0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/>
                        </a:gs>
                        <a:gs pos="100000">
                          <a:prstClr val="white"/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594360" lvl="1" indent="-320040" fontAlgn="base">
                        <a:lnSpc>
                          <a:spcPct val="150000"/>
                        </a:lnSpc>
                        <a:buFont typeface="Arial"/>
                        <a:buChar char="•"/>
                      </a:pPr>
                      <a:r>
                        <a:rPr lang="en-US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Learn</a:t>
                      </a:r>
                      <a:r>
                        <a:rPr lang="en-US" b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best practices for on-boarding.</a:t>
                      </a:r>
                      <a:endParaRPr lang="en-US" b="0" dirty="0"/>
                    </a:p>
                  </a:txBody>
                  <a:tcPr marL="0" marR="0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/>
                        </a:gs>
                        <a:gs pos="100000">
                          <a:prstClr val="white"/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594360" marR="0" lvl="1" indent="-320040" algn="l" defTabSz="121917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Understand communication.</a:t>
                      </a:r>
                    </a:p>
                  </a:txBody>
                  <a:tcPr marL="0" marR="0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38100" cap="flat" cmpd="sng" algn="ctr">
                      <a:noFill/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/>
                        </a:gs>
                        <a:gs pos="100000">
                          <a:prstClr val="white"/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594360" marR="0" lvl="1" indent="-320040" algn="l" defTabSz="121917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Identity performance</a:t>
                      </a:r>
                      <a:r>
                        <a:rPr lang="en-US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issues factors</a:t>
                      </a:r>
                      <a:r>
                        <a:rPr 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en-US" dirty="0"/>
                    </a:p>
                  </a:txBody>
                  <a:tcPr marL="0" marR="0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/>
                        </a:gs>
                        <a:gs pos="100000">
                          <a:prstClr val="white"/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marL="594360" lvl="1" indent="-320040" fontAlgn="base">
                        <a:lnSpc>
                          <a:spcPct val="150000"/>
                        </a:lnSpc>
                        <a:buFont typeface="Arial"/>
                        <a:buChar char="•"/>
                      </a:pPr>
                      <a:r>
                        <a:rPr 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Develop unit</a:t>
                      </a:r>
                      <a:r>
                        <a:rPr lang="en-US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communication plan.</a:t>
                      </a:r>
                    </a:p>
                  </a:txBody>
                  <a:tcPr marL="0" marR="0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/>
                        </a:gs>
                        <a:gs pos="100000">
                          <a:prstClr val="white"/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594360" indent="-320040">
                        <a:lnSpc>
                          <a:spcPct val="150000"/>
                        </a:lnSpc>
                        <a:buFont typeface="Arial"/>
                        <a:buChar char="•"/>
                      </a:pPr>
                      <a:r>
                        <a:rPr 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Apply team building best practices.</a:t>
                      </a:r>
                      <a:endParaRPr lang="en-US" dirty="0"/>
                    </a:p>
                  </a:txBody>
                  <a:tcPr marL="0" marR="0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>
                      <a:noFill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/>
                        </a:gs>
                        <a:gs pos="100000">
                          <a:prstClr val="white"/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F9F3718-B586-465B-919B-425D105FE644}"/>
              </a:ext>
            </a:extLst>
          </p:cNvPr>
          <p:cNvSpPr txBox="1"/>
          <p:nvPr/>
        </p:nvSpPr>
        <p:spPr>
          <a:xfrm>
            <a:off x="228600" y="5859670"/>
            <a:ext cx="3733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Participant Guide Page 1</a:t>
            </a:r>
          </a:p>
        </p:txBody>
      </p:sp>
    </p:spTree>
    <p:extLst>
      <p:ext uri="{BB962C8B-B14F-4D97-AF65-F5344CB8AC3E}">
        <p14:creationId xmlns:p14="http://schemas.microsoft.com/office/powerpoint/2010/main" val="27233658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718D3-5760-4184-BF12-358E0455D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 Chat</a:t>
            </a:r>
            <a:r>
              <a:rPr lang="mr-IN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US" sz="4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D39CC2-20A9-4340-9F97-9AC963497B97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9451630" y="304800"/>
            <a:ext cx="2511770" cy="25910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48F801-EA62-48B7-B11A-CCC20A5F9C85}"/>
              </a:ext>
            </a:extLst>
          </p:cNvPr>
          <p:cNvSpPr txBox="1"/>
          <p:nvPr/>
        </p:nvSpPr>
        <p:spPr>
          <a:xfrm>
            <a:off x="838200" y="2002651"/>
            <a:ext cx="8534400" cy="3559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Place your answer to the following question in the chat box.</a:t>
            </a:r>
          </a:p>
          <a:p>
            <a:pPr>
              <a:lnSpc>
                <a:spcPct val="150000"/>
              </a:lnSpc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Why is it important to spend one-on-one time with your staff outside of the team meetings?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604D32-FCC4-4965-97EE-79E670C72C3A}"/>
              </a:ext>
            </a:extLst>
          </p:cNvPr>
          <p:cNvSpPr txBox="1"/>
          <p:nvPr/>
        </p:nvSpPr>
        <p:spPr>
          <a:xfrm>
            <a:off x="76200" y="6019800"/>
            <a:ext cx="373380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dirty="0"/>
              <a:t>Participant Guide Page 13</a:t>
            </a:r>
          </a:p>
        </p:txBody>
      </p:sp>
    </p:spTree>
    <p:extLst>
      <p:ext uri="{BB962C8B-B14F-4D97-AF65-F5344CB8AC3E}">
        <p14:creationId xmlns:p14="http://schemas.microsoft.com/office/powerpoint/2010/main" val="11730559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A7609-CAEB-4F52-8AB9-3991E047E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4953000" cy="715963"/>
          </a:xfrm>
        </p:spPr>
        <p:txBody>
          <a:bodyPr vert="horz" lIns="91440" tIns="45720" rIns="91440" bIns="45720" rtlCol="0" anchor="b">
            <a:noAutofit/>
          </a:bodyPr>
          <a:lstStyle/>
          <a:p>
            <a:pPr lvl="0" algn="just">
              <a:defRPr/>
            </a:pP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One-on-Ones</a:t>
            </a:r>
            <a:endParaRPr lang="en-US" sz="48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A04C39-E5EE-49A4-9276-65F05E3C04EE}"/>
              </a:ext>
            </a:extLst>
          </p:cNvPr>
          <p:cNvSpPr txBox="1"/>
          <p:nvPr/>
        </p:nvSpPr>
        <p:spPr>
          <a:xfrm>
            <a:off x="457200" y="1600200"/>
            <a:ext cx="4191000" cy="4038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-22860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Regularly Scheduled</a:t>
            </a:r>
          </a:p>
          <a:p>
            <a:pPr marL="0" marR="0" lvl="0" indent="-22860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defTabSz="9144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5425" algn="l"/>
              </a:tabLst>
              <a:defRPr/>
            </a:pPr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Team Member Focused 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225425" algn="l"/>
              </a:tabLst>
              <a:defRPr/>
            </a:pPr>
            <a:endParaRPr kumimoji="0" lang="en-US" sz="3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-228600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Agenda,</a:t>
            </a:r>
            <a:r>
              <a:rPr kumimoji="0" lang="en-US" sz="320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Be Prepared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178613-3A3B-4D60-A7AB-05C5BA3CB596}"/>
              </a:ext>
            </a:extLst>
          </p:cNvPr>
          <p:cNvSpPr txBox="1"/>
          <p:nvPr/>
        </p:nvSpPr>
        <p:spPr>
          <a:xfrm>
            <a:off x="76200" y="6019800"/>
            <a:ext cx="373380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dirty="0"/>
              <a:t>Participant Guide Page 13</a:t>
            </a:r>
          </a:p>
        </p:txBody>
      </p:sp>
    </p:spTree>
    <p:extLst>
      <p:ext uri="{BB962C8B-B14F-4D97-AF65-F5344CB8AC3E}">
        <p14:creationId xmlns:p14="http://schemas.microsoft.com/office/powerpoint/2010/main" val="1590053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383022-625F-4FBC-9632-B40CA0102ED7}"/>
              </a:ext>
            </a:extLst>
          </p:cNvPr>
          <p:cNvSpPr txBox="1"/>
          <p:nvPr/>
        </p:nvSpPr>
        <p:spPr>
          <a:xfrm>
            <a:off x="381000" y="1012723"/>
            <a:ext cx="5562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Possible Agenda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4572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What’s Going on With Them?</a:t>
            </a:r>
          </a:p>
          <a:p>
            <a:pPr marL="457200" marR="0" lvl="0" indent="-4572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4572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What’s Going on With the Agency?</a:t>
            </a:r>
          </a:p>
          <a:p>
            <a:pPr marL="457200" marR="0" lvl="0" indent="-4572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4572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Staff Development - Performance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3E76C00-C36D-4766-A29F-FC969043D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52400"/>
            <a:ext cx="4876800" cy="838200"/>
          </a:xfrm>
        </p:spPr>
        <p:txBody>
          <a:bodyPr vert="horz" lIns="91440" tIns="45720" rIns="91440" bIns="45720" rtlCol="0" anchor="b">
            <a:noAutofit/>
          </a:bodyPr>
          <a:lstStyle/>
          <a:p>
            <a:pPr lvl="0" algn="just">
              <a:defRPr/>
            </a:pPr>
            <a:r>
              <a:rPr lang="en-US" sz="4800" b="1" dirty="0">
                <a:solidFill>
                  <a:schemeClr val="bg1"/>
                </a:solidFill>
              </a:rPr>
              <a:t>One-on-Ones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32B592-907D-44C0-8BD9-E5BECB7CD5A3}"/>
              </a:ext>
            </a:extLst>
          </p:cNvPr>
          <p:cNvSpPr txBox="1"/>
          <p:nvPr/>
        </p:nvSpPr>
        <p:spPr>
          <a:xfrm>
            <a:off x="76200" y="6019800"/>
            <a:ext cx="373380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Participant Guide Page 13</a:t>
            </a:r>
          </a:p>
        </p:txBody>
      </p:sp>
    </p:spTree>
    <p:extLst>
      <p:ext uri="{BB962C8B-B14F-4D97-AF65-F5344CB8AC3E}">
        <p14:creationId xmlns:p14="http://schemas.microsoft.com/office/powerpoint/2010/main" val="8762255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699C8-28F5-49CF-8F82-57FFAA2E4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F747DA-FDEB-4476-B142-BD83660FC9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" name="Content Placeholder 17" descr="A picture containing person&#10;&#10;Description automatically generated">
            <a:extLst>
              <a:ext uri="{FF2B5EF4-FFF2-40B4-BE49-F238E27FC236}">
                <a16:creationId xmlns:a16="http://schemas.microsoft.com/office/drawing/2014/main" id="{F8F09F39-1BFC-45AE-834F-753006652615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64"/>
          <a:stretch/>
        </p:blipFill>
        <p:spPr>
          <a:xfrm>
            <a:off x="0" y="0"/>
            <a:ext cx="12192000" cy="6248400"/>
          </a:xfrm>
        </p:spPr>
      </p:pic>
    </p:spTree>
    <p:extLst>
      <p:ext uri="{BB962C8B-B14F-4D97-AF65-F5344CB8AC3E}">
        <p14:creationId xmlns:p14="http://schemas.microsoft.com/office/powerpoint/2010/main" val="13908428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0F956-05E6-44A3-8D7C-F826C9299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1506200" cy="549275"/>
          </a:xfrm>
        </p:spPr>
        <p:txBody>
          <a:bodyPr/>
          <a:lstStyle/>
          <a:p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 Issues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666F7F-36E2-4481-AFD1-1A815D0E1657}"/>
              </a:ext>
            </a:extLst>
          </p:cNvPr>
          <p:cNvSpPr/>
          <p:nvPr/>
        </p:nvSpPr>
        <p:spPr>
          <a:xfrm>
            <a:off x="609600" y="1600200"/>
            <a:ext cx="9220200" cy="4483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Clearly Defined Goals</a:t>
            </a:r>
          </a:p>
          <a:p>
            <a:pPr marL="8001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Aligning Resources and Strengths</a:t>
            </a:r>
          </a:p>
          <a:p>
            <a:pPr marL="8001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Establishing Trust</a:t>
            </a:r>
          </a:p>
          <a:p>
            <a:pPr marL="8001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Monitoring and Feedback</a:t>
            </a:r>
          </a:p>
          <a:p>
            <a:pPr marL="8001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Celebrating Accomplishments</a:t>
            </a:r>
          </a:p>
          <a:p>
            <a:pPr marL="8001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Developing Staff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ECC1A2-472A-47B4-A7FA-2C1333C101ED}"/>
              </a:ext>
            </a:extLst>
          </p:cNvPr>
          <p:cNvSpPr txBox="1"/>
          <p:nvPr/>
        </p:nvSpPr>
        <p:spPr>
          <a:xfrm>
            <a:off x="533400" y="863024"/>
            <a:ext cx="7239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Let’s Review – Keys to Effective Supervision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3B6033-3AE8-4650-9D63-C7D6ABC0AEAA}"/>
              </a:ext>
            </a:extLst>
          </p:cNvPr>
          <p:cNvSpPr txBox="1"/>
          <p:nvPr/>
        </p:nvSpPr>
        <p:spPr>
          <a:xfrm>
            <a:off x="76200" y="6019800"/>
            <a:ext cx="373380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dirty="0"/>
              <a:t>Participant Guide Page 14</a:t>
            </a:r>
          </a:p>
        </p:txBody>
      </p:sp>
    </p:spTree>
    <p:extLst>
      <p:ext uri="{BB962C8B-B14F-4D97-AF65-F5344CB8AC3E}">
        <p14:creationId xmlns:p14="http://schemas.microsoft.com/office/powerpoint/2010/main" val="22498649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602DB-B7FE-407C-BE8E-8A7971E1D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solidFill>
                  <a:schemeClr val="tx1"/>
                </a:solidFill>
              </a:rPr>
              <a:t>What’s the Problem?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7B2F4CD-E07C-42E9-A67F-4F8E28F8F6DB}"/>
              </a:ext>
            </a:extLst>
          </p:cNvPr>
          <p:cNvGraphicFramePr>
            <a:graphicFrameLocks noGrp="1"/>
          </p:cNvGraphicFramePr>
          <p:nvPr>
            <p:ph sz="quarter" idx="11"/>
          </p:nvPr>
        </p:nvGraphicFramePr>
        <p:xfrm>
          <a:off x="533400" y="1600200"/>
          <a:ext cx="105156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0ECE130E-DBE5-44F5-ACEC-BB75F79EC072}"/>
              </a:ext>
            </a:extLst>
          </p:cNvPr>
          <p:cNvSpPr txBox="1"/>
          <p:nvPr/>
        </p:nvSpPr>
        <p:spPr>
          <a:xfrm>
            <a:off x="76200" y="6019800"/>
            <a:ext cx="373380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dirty="0"/>
              <a:t>Participant Guide Page 14</a:t>
            </a:r>
          </a:p>
        </p:txBody>
      </p:sp>
    </p:spTree>
    <p:extLst>
      <p:ext uri="{BB962C8B-B14F-4D97-AF65-F5344CB8AC3E}">
        <p14:creationId xmlns:p14="http://schemas.microsoft.com/office/powerpoint/2010/main" val="24047716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A1268-AE4B-435A-8654-4B721FF4B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1EE13D-DE9E-4722-964F-51906CD596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09EB1D-B1D5-49FE-AA3E-B54C32E20DE7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2"/>
          <a:srcRect b="754"/>
          <a:stretch/>
        </p:blipFill>
        <p:spPr>
          <a:xfrm>
            <a:off x="9525" y="-19050"/>
            <a:ext cx="12192000" cy="6324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E0F584-5B82-430C-8238-5DEE2BE514E5}"/>
              </a:ext>
            </a:extLst>
          </p:cNvPr>
          <p:cNvSpPr txBox="1"/>
          <p:nvPr/>
        </p:nvSpPr>
        <p:spPr>
          <a:xfrm>
            <a:off x="7220955" y="228600"/>
            <a:ext cx="4953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Lack of Knowledge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FD1ADC-3159-4006-993C-D65F78506499}"/>
              </a:ext>
            </a:extLst>
          </p:cNvPr>
          <p:cNvSpPr txBox="1"/>
          <p:nvPr/>
        </p:nvSpPr>
        <p:spPr>
          <a:xfrm>
            <a:off x="7239000" y="1828800"/>
            <a:ext cx="4800600" cy="3588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Expectations?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Knowledge of Measurement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Feedback Provided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Feedback Understandable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32B592-907D-44C0-8BD9-E5BECB7CD5A3}"/>
              </a:ext>
            </a:extLst>
          </p:cNvPr>
          <p:cNvSpPr txBox="1"/>
          <p:nvPr/>
        </p:nvSpPr>
        <p:spPr>
          <a:xfrm>
            <a:off x="76200" y="6019800"/>
            <a:ext cx="373380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Participant Guide Page14</a:t>
            </a:r>
          </a:p>
        </p:txBody>
      </p:sp>
    </p:spTree>
    <p:extLst>
      <p:ext uri="{BB962C8B-B14F-4D97-AF65-F5344CB8AC3E}">
        <p14:creationId xmlns:p14="http://schemas.microsoft.com/office/powerpoint/2010/main" val="12125218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15517-1B69-41F2-9047-773EB3210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F765DC-6516-4056-9435-B40053A019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CD4F60-948F-4FE6-BFA4-2F27182A397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FC0D94-2024-4A62-8E32-CA87B9E7E9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 b="10017"/>
          <a:stretch/>
        </p:blipFill>
        <p:spPr>
          <a:xfrm>
            <a:off x="0" y="76199"/>
            <a:ext cx="12192000" cy="61722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A531FF-EEDD-49FC-8F79-0E61E7970752}"/>
              </a:ext>
            </a:extLst>
          </p:cNvPr>
          <p:cNvSpPr txBox="1"/>
          <p:nvPr/>
        </p:nvSpPr>
        <p:spPr>
          <a:xfrm>
            <a:off x="7315200" y="304800"/>
            <a:ext cx="449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Lack of Skill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1AA568-057B-489A-9E31-D872AFF2DADA}"/>
              </a:ext>
            </a:extLst>
          </p:cNvPr>
          <p:cNvSpPr txBox="1"/>
          <p:nvPr/>
        </p:nvSpPr>
        <p:spPr>
          <a:xfrm>
            <a:off x="7239000" y="1963514"/>
            <a:ext cx="4876800" cy="3141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They Understand the Importance of Performance?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 They Ever Have the Skill?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Would a Job Aid Help?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32B592-907D-44C0-8BD9-E5BECB7CD5A3}"/>
              </a:ext>
            </a:extLst>
          </p:cNvPr>
          <p:cNvSpPr txBox="1"/>
          <p:nvPr/>
        </p:nvSpPr>
        <p:spPr>
          <a:xfrm>
            <a:off x="-76200" y="6019800"/>
            <a:ext cx="373380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Participant Guide Page 14</a:t>
            </a:r>
          </a:p>
        </p:txBody>
      </p:sp>
    </p:spTree>
    <p:extLst>
      <p:ext uri="{BB962C8B-B14F-4D97-AF65-F5344CB8AC3E}">
        <p14:creationId xmlns:p14="http://schemas.microsoft.com/office/powerpoint/2010/main" val="3457194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17A53-A2FD-472C-9BC4-1AB661048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01F9C1-D85C-4557-A6B0-9893288185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B83F75-9640-4F99-8E1C-7A2C2EF1438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86747D-0EF1-430D-B36F-6C18737CE0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45"/>
          <a:stretch/>
        </p:blipFill>
        <p:spPr>
          <a:xfrm>
            <a:off x="0" y="0"/>
            <a:ext cx="12192000" cy="6248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436260-6229-4635-BBF7-07FF31BE1606}"/>
              </a:ext>
            </a:extLst>
          </p:cNvPr>
          <p:cNvSpPr txBox="1"/>
          <p:nvPr/>
        </p:nvSpPr>
        <p:spPr>
          <a:xfrm>
            <a:off x="6400800" y="228600"/>
            <a:ext cx="502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Lack of Motivation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B333D2-AD86-4F66-B135-407560EA4788}"/>
              </a:ext>
            </a:extLst>
          </p:cNvPr>
          <p:cNvSpPr txBox="1"/>
          <p:nvPr/>
        </p:nvSpPr>
        <p:spPr>
          <a:xfrm>
            <a:off x="6629400" y="1911886"/>
            <a:ext cx="5562600" cy="2964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Rewards and Consequences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Confidence of the Worker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 the Worker Feel Valued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32B592-907D-44C0-8BD9-E5BECB7CD5A3}"/>
              </a:ext>
            </a:extLst>
          </p:cNvPr>
          <p:cNvSpPr txBox="1"/>
          <p:nvPr/>
        </p:nvSpPr>
        <p:spPr>
          <a:xfrm>
            <a:off x="76200" y="6019800"/>
            <a:ext cx="373380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Participant Guide Page 14</a:t>
            </a:r>
          </a:p>
        </p:txBody>
      </p:sp>
    </p:spTree>
    <p:extLst>
      <p:ext uri="{BB962C8B-B14F-4D97-AF65-F5344CB8AC3E}">
        <p14:creationId xmlns:p14="http://schemas.microsoft.com/office/powerpoint/2010/main" val="10423018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74A5F-A890-4187-B620-208BF7B87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3BE3BE-6E1C-419B-8E41-88635216D2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D4061C-067A-4B1B-92BD-C5E85BE30FD3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BC18A7-EBA4-486F-B96B-97ABACE91C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01"/>
          <a:stretch/>
        </p:blipFill>
        <p:spPr>
          <a:xfrm>
            <a:off x="23812" y="23813"/>
            <a:ext cx="12144375" cy="62245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00DC4B-D37D-4149-9D3F-F7394A518128}"/>
              </a:ext>
            </a:extLst>
          </p:cNvPr>
          <p:cNvSpPr txBox="1"/>
          <p:nvPr/>
        </p:nvSpPr>
        <p:spPr>
          <a:xfrm>
            <a:off x="7239000" y="228600"/>
            <a:ext cx="449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Personal Issues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0E4B41-AAA5-4D95-BB72-C23CC3B05316}"/>
              </a:ext>
            </a:extLst>
          </p:cNvPr>
          <p:cNvSpPr txBox="1"/>
          <p:nvPr/>
        </p:nvSpPr>
        <p:spPr>
          <a:xfrm>
            <a:off x="7467600" y="1752600"/>
            <a:ext cx="4648200" cy="39497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Handled  by the Worker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 Assistance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Be Aware of Your Role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 a Referral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32B592-907D-44C0-8BD9-E5BECB7CD5A3}"/>
              </a:ext>
            </a:extLst>
          </p:cNvPr>
          <p:cNvSpPr txBox="1"/>
          <p:nvPr/>
        </p:nvSpPr>
        <p:spPr>
          <a:xfrm>
            <a:off x="76200" y="6019800"/>
            <a:ext cx="373380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Participant Guide Page 14</a:t>
            </a:r>
          </a:p>
        </p:txBody>
      </p:sp>
    </p:spTree>
    <p:extLst>
      <p:ext uri="{BB962C8B-B14F-4D97-AF65-F5344CB8AC3E}">
        <p14:creationId xmlns:p14="http://schemas.microsoft.com/office/powerpoint/2010/main" val="661170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7385D-6233-4745-8571-567098A38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 Take a Poll</a:t>
            </a:r>
            <a:r>
              <a:rPr lang="mr-IN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US" sz="4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C4CADB-DA91-450A-93B4-ADC1AEA5C68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06732" y="1981200"/>
            <a:ext cx="3608068" cy="83820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How long have you supervised a remote workforce?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8" name="Picture 4" descr="Roadmap voting poll - frePPLe">
            <a:extLst>
              <a:ext uri="{FF2B5EF4-FFF2-40B4-BE49-F238E27FC236}">
                <a16:creationId xmlns:a16="http://schemas.microsoft.com/office/drawing/2014/main" id="{B396DB83-C060-40D0-8B11-C9E4C62B1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714500"/>
            <a:ext cx="7619999" cy="3429000"/>
          </a:xfrm>
          <a:prstGeom prst="rect">
            <a:avLst/>
          </a:prstGeom>
          <a:noFill/>
          <a:effectLst>
            <a:softEdge rad="1778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73C452-815C-4669-BCCF-37364EDF5CFC}"/>
              </a:ext>
            </a:extLst>
          </p:cNvPr>
          <p:cNvSpPr txBox="1"/>
          <p:nvPr/>
        </p:nvSpPr>
        <p:spPr>
          <a:xfrm>
            <a:off x="4419600" y="2019300"/>
            <a:ext cx="1523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Over 10 Years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5A67E7-2A8E-49A7-A73F-3D01834D25FA}"/>
              </a:ext>
            </a:extLst>
          </p:cNvPr>
          <p:cNvSpPr txBox="1"/>
          <p:nvPr/>
        </p:nvSpPr>
        <p:spPr>
          <a:xfrm>
            <a:off x="7200899" y="2255996"/>
            <a:ext cx="1447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5-10 Years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91A2DF-1DEB-48DF-B459-5C93BE53DDD7}"/>
              </a:ext>
            </a:extLst>
          </p:cNvPr>
          <p:cNvSpPr txBox="1"/>
          <p:nvPr/>
        </p:nvSpPr>
        <p:spPr>
          <a:xfrm>
            <a:off x="8839200" y="2025041"/>
            <a:ext cx="1447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2-4 Years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524330-9DB4-4237-9041-322C3504D56F}"/>
              </a:ext>
            </a:extLst>
          </p:cNvPr>
          <p:cNvSpPr txBox="1"/>
          <p:nvPr/>
        </p:nvSpPr>
        <p:spPr>
          <a:xfrm>
            <a:off x="10237469" y="2298412"/>
            <a:ext cx="1447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Less Than 2 Years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BDD3DD-7DE9-4C6E-B328-E42230F7CFFA}"/>
              </a:ext>
            </a:extLst>
          </p:cNvPr>
          <p:cNvSpPr txBox="1"/>
          <p:nvPr/>
        </p:nvSpPr>
        <p:spPr>
          <a:xfrm>
            <a:off x="10706100" y="300990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It feels like forever.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F7B66B-7BB0-42B3-9C11-13494315CA5F}"/>
              </a:ext>
            </a:extLst>
          </p:cNvPr>
          <p:cNvSpPr txBox="1"/>
          <p:nvPr/>
        </p:nvSpPr>
        <p:spPr>
          <a:xfrm>
            <a:off x="228600" y="5925930"/>
            <a:ext cx="3733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Participant Guide Page 1</a:t>
            </a:r>
          </a:p>
        </p:txBody>
      </p:sp>
    </p:spTree>
    <p:extLst>
      <p:ext uri="{BB962C8B-B14F-4D97-AF65-F5344CB8AC3E}">
        <p14:creationId xmlns:p14="http://schemas.microsoft.com/office/powerpoint/2010/main" val="9787217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BFBA4-6814-417E-A201-23A384E4B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5D9B2C-7C7C-4917-B626-0AFA873C44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E9B70F-DB6F-47F4-A09D-B02BD719272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C2280D-26A4-4251-A7B8-53F2FE9FA7D2}"/>
              </a:ext>
            </a:extLst>
          </p:cNvPr>
          <p:cNvSpPr txBox="1"/>
          <p:nvPr/>
        </p:nvSpPr>
        <p:spPr>
          <a:xfrm>
            <a:off x="7467600" y="129540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Systemic Issues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26CC99-20A9-4695-989B-D18B1D0021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50"/>
          <a:stretch/>
        </p:blipFill>
        <p:spPr>
          <a:xfrm>
            <a:off x="0" y="0"/>
            <a:ext cx="12192000" cy="6248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8270C5-8DEF-44B0-9CE7-3C7EDD70C646}"/>
              </a:ext>
            </a:extLst>
          </p:cNvPr>
          <p:cNvSpPr txBox="1"/>
          <p:nvPr/>
        </p:nvSpPr>
        <p:spPr>
          <a:xfrm>
            <a:off x="7162800" y="76200"/>
            <a:ext cx="502920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Environmental Issues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4A3D4A-F900-4DDB-9F21-BA91929DC1F5}"/>
              </a:ext>
            </a:extLst>
          </p:cNvPr>
          <p:cNvSpPr txBox="1"/>
          <p:nvPr/>
        </p:nvSpPr>
        <p:spPr>
          <a:xfrm>
            <a:off x="7467600" y="1066800"/>
            <a:ext cx="4648200" cy="4934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 Tasks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Procedures and Policies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Enough Staff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Interruptions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 and Resources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32B592-907D-44C0-8BD9-E5BECB7CD5A3}"/>
              </a:ext>
            </a:extLst>
          </p:cNvPr>
          <p:cNvSpPr txBox="1"/>
          <p:nvPr/>
        </p:nvSpPr>
        <p:spPr>
          <a:xfrm>
            <a:off x="76200" y="6019800"/>
            <a:ext cx="3733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Participant Guide Page 15</a:t>
            </a:r>
          </a:p>
        </p:txBody>
      </p:sp>
    </p:spTree>
    <p:extLst>
      <p:ext uri="{BB962C8B-B14F-4D97-AF65-F5344CB8AC3E}">
        <p14:creationId xmlns:p14="http://schemas.microsoft.com/office/powerpoint/2010/main" val="39741274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602DB-B7FE-407C-BE8E-8A7971E1D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solidFill>
                  <a:schemeClr val="tx1"/>
                </a:solidFill>
              </a:rPr>
              <a:t>What’s the Problem?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7B2F4CD-E07C-42E9-A67F-4F8E28F8F6DB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2753465921"/>
              </p:ext>
            </p:extLst>
          </p:nvPr>
        </p:nvGraphicFramePr>
        <p:xfrm>
          <a:off x="533400" y="1600200"/>
          <a:ext cx="105156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D8482F0-2014-460E-BBD2-A9F650767EE6}"/>
              </a:ext>
            </a:extLst>
          </p:cNvPr>
          <p:cNvSpPr txBox="1"/>
          <p:nvPr/>
        </p:nvSpPr>
        <p:spPr>
          <a:xfrm>
            <a:off x="76200" y="6019800"/>
            <a:ext cx="373380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dirty="0"/>
              <a:t>Participant Guide Page 15</a:t>
            </a:r>
          </a:p>
        </p:txBody>
      </p:sp>
    </p:spTree>
    <p:extLst>
      <p:ext uri="{BB962C8B-B14F-4D97-AF65-F5344CB8AC3E}">
        <p14:creationId xmlns:p14="http://schemas.microsoft.com/office/powerpoint/2010/main" val="15882207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3F1CF-0151-4AAF-9527-E96D13FCE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Create a Case Study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443C43-7B1E-40CB-A90E-0FACD36FBB7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33400" y="913327"/>
            <a:ext cx="10515600" cy="4267200"/>
          </a:xfrm>
        </p:spPr>
        <p:txBody>
          <a:bodyPr lIns="91440" tIns="45720" rIns="91440" bIns="45720" anchor="t"/>
          <a:lstStyle/>
          <a:p>
            <a:pPr>
              <a:lnSpc>
                <a:spcPct val="15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Breakout into Groups.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Someone Share a Performance Issue.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Determine Factor(s) that Effected Performance.</a:t>
            </a:r>
          </a:p>
          <a:p>
            <a:pPr marL="456565" indent="-456565">
              <a:lnSpc>
                <a:spcPct val="150000"/>
              </a:lnSpc>
            </a:pPr>
            <a:r>
              <a:rPr lang="en-US" dirty="0">
                <a:latin typeface="Calibri"/>
                <a:cs typeface="Calibri"/>
              </a:rPr>
              <a:t>Brainstorm Solutions</a:t>
            </a:r>
          </a:p>
          <a:p>
            <a:pPr>
              <a:lnSpc>
                <a:spcPct val="150000"/>
              </a:lnSpc>
            </a:pPr>
            <a:r>
              <a:rPr lang="en-US">
                <a:latin typeface="Calibri"/>
                <a:cs typeface="Calibri"/>
              </a:rPr>
              <a:t>15 Minutes to Discuss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1-2 Groups will Share Upon Return</a:t>
            </a:r>
          </a:p>
        </p:txBody>
      </p:sp>
      <p:pic>
        <p:nvPicPr>
          <p:cNvPr id="6" name="Picture 5" descr="Breakout-group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304800"/>
            <a:ext cx="3049318" cy="228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783CCD-32BE-43CD-9F05-87675510310A}"/>
              </a:ext>
            </a:extLst>
          </p:cNvPr>
          <p:cNvSpPr txBox="1"/>
          <p:nvPr/>
        </p:nvSpPr>
        <p:spPr>
          <a:xfrm>
            <a:off x="76200" y="6019800"/>
            <a:ext cx="3733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Participant Guide Page 15</a:t>
            </a:r>
          </a:p>
        </p:txBody>
      </p:sp>
    </p:spTree>
    <p:extLst>
      <p:ext uri="{BB962C8B-B14F-4D97-AF65-F5344CB8AC3E}">
        <p14:creationId xmlns:p14="http://schemas.microsoft.com/office/powerpoint/2010/main" val="21315138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20D9B-44BF-43B7-8BEB-29228D2F9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3BC3B2-96FC-446D-8605-60416CD88D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BA9728-04E7-4D12-ADAD-E26976475C7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92B9EC-2969-4823-A9B1-42EFC14C97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33"/>
          <a:stretch/>
        </p:blipFill>
        <p:spPr>
          <a:xfrm>
            <a:off x="0" y="0"/>
            <a:ext cx="12192000" cy="62484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EFD539B-B25E-4701-A578-0DD7867166D8}"/>
              </a:ext>
            </a:extLst>
          </p:cNvPr>
          <p:cNvSpPr txBox="1">
            <a:spLocks/>
          </p:cNvSpPr>
          <p:nvPr/>
        </p:nvSpPr>
        <p:spPr>
          <a:xfrm>
            <a:off x="464168" y="2209800"/>
            <a:ext cx="3879232" cy="22481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Coaching and Correcting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2E89B4-1956-4F75-B5A1-73519C4A464D}"/>
              </a:ext>
            </a:extLst>
          </p:cNvPr>
          <p:cNvSpPr txBox="1"/>
          <p:nvPr/>
        </p:nvSpPr>
        <p:spPr>
          <a:xfrm>
            <a:off x="76200" y="6019800"/>
            <a:ext cx="3733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Participant Guide Page 16</a:t>
            </a:r>
          </a:p>
        </p:txBody>
      </p:sp>
    </p:spTree>
    <p:extLst>
      <p:ext uri="{BB962C8B-B14F-4D97-AF65-F5344CB8AC3E}">
        <p14:creationId xmlns:p14="http://schemas.microsoft.com/office/powerpoint/2010/main" val="17452483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9ADEA-591C-4507-AA0A-45FED258B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5EDCCD-0E55-469D-9F16-215EF1B27C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07134C-0C87-4091-820D-17AAC1568FC5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3726F7-068D-4DC3-8EE4-633CB0740F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78"/>
          <a:stretch/>
        </p:blipFill>
        <p:spPr>
          <a:xfrm>
            <a:off x="16910" y="0"/>
            <a:ext cx="12175090" cy="63245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AF5AD0-C841-4A64-9C96-213DEBD0AB35}"/>
              </a:ext>
            </a:extLst>
          </p:cNvPr>
          <p:cNvSpPr txBox="1"/>
          <p:nvPr/>
        </p:nvSpPr>
        <p:spPr>
          <a:xfrm>
            <a:off x="304800" y="228600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Coaching/Correction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66F393-8F94-4138-B664-D5F9D4C66BFA}"/>
              </a:ext>
            </a:extLst>
          </p:cNvPr>
          <p:cNvSpPr txBox="1"/>
          <p:nvPr/>
        </p:nvSpPr>
        <p:spPr>
          <a:xfrm>
            <a:off x="533400" y="1628024"/>
            <a:ext cx="5257800" cy="3949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Coach Early and Often.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 Feedback Early.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Reassess.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Reach Out to DAAS HR.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C0C2BD-D94E-48CA-A466-154A0F39681A}"/>
              </a:ext>
            </a:extLst>
          </p:cNvPr>
          <p:cNvSpPr txBox="1"/>
          <p:nvPr/>
        </p:nvSpPr>
        <p:spPr>
          <a:xfrm>
            <a:off x="76200" y="6019800"/>
            <a:ext cx="3733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Participant Guide Page 16</a:t>
            </a:r>
          </a:p>
        </p:txBody>
      </p:sp>
    </p:spTree>
    <p:extLst>
      <p:ext uri="{BB962C8B-B14F-4D97-AF65-F5344CB8AC3E}">
        <p14:creationId xmlns:p14="http://schemas.microsoft.com/office/powerpoint/2010/main" val="20475197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9B9D1-DAEF-4822-9D71-1A0E57C0E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33400"/>
            <a:ext cx="10515600" cy="549275"/>
          </a:xfrm>
        </p:spPr>
        <p:txBody>
          <a:bodyPr/>
          <a:lstStyle/>
          <a:p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 Chat</a:t>
            </a:r>
            <a:r>
              <a:rPr lang="mr-IN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US" sz="4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ontent Placeholder 5" descr="Icon&#10;&#10;Description automatically generated">
            <a:extLst>
              <a:ext uri="{FF2B5EF4-FFF2-40B4-BE49-F238E27FC236}">
                <a16:creationId xmlns:a16="http://schemas.microsoft.com/office/drawing/2014/main" id="{8F5F7F48-DBB6-46AE-9C43-449CEB064916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55" b="94091" l="5000" r="97262">
                        <a14:foregroundMark x1="24524" y1="14318" x2="86548" y2="25795"/>
                        <a14:foregroundMark x1="27381" y1="15114" x2="11667" y2="34773"/>
                        <a14:foregroundMark x1="11667" y1="34773" x2="8929" y2="46250"/>
                        <a14:foregroundMark x1="8929" y1="46250" x2="15000" y2="73068"/>
                        <a14:foregroundMark x1="15000" y1="73068" x2="22738" y2="84205"/>
                        <a14:foregroundMark x1="22738" y1="84205" x2="36905" y2="92159"/>
                        <a14:foregroundMark x1="36905" y1="92159" x2="51548" y2="94091"/>
                        <a14:foregroundMark x1="34762" y1="32841" x2="73095" y2="58636"/>
                        <a14:foregroundMark x1="65357" y1="32955" x2="22976" y2="50227"/>
                        <a14:foregroundMark x1="66667" y1="35341" x2="69881" y2="46705"/>
                        <a14:foregroundMark x1="69881" y1="46705" x2="69524" y2="58295"/>
                        <a14:foregroundMark x1="69524" y1="58295" x2="43214" y2="58182"/>
                        <a14:foregroundMark x1="43214" y1="58182" x2="30714" y2="53636"/>
                        <a14:foregroundMark x1="30714" y1="53636" x2="30357" y2="42386"/>
                        <a14:foregroundMark x1="30357" y1="42386" x2="37738" y2="33636"/>
                        <a14:foregroundMark x1="37738" y1="33636" x2="49405" y2="34773"/>
                        <a14:foregroundMark x1="49405" y1="34773" x2="61190" y2="34545"/>
                        <a14:foregroundMark x1="51905" y1="41591" x2="68571" y2="42386"/>
                        <a14:foregroundMark x1="39405" y1="46250" x2="51071" y2="46250"/>
                        <a14:foregroundMark x1="41310" y1="6364" x2="52857" y2="11023"/>
                        <a14:foregroundMark x1="52857" y1="11023" x2="58929" y2="7955"/>
                        <a14:foregroundMark x1="93333" y1="37159" x2="93333" y2="62273"/>
                        <a14:foregroundMark x1="5000" y1="40000" x2="5595" y2="59659"/>
                        <a14:foregroundMark x1="96905" y1="45227" x2="97262" y2="51818"/>
                        <a14:foregroundMark x1="70238" y1="61250" x2="70238" y2="67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228600"/>
            <a:ext cx="2514600" cy="25908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9AF753-E785-4668-927F-ED9C03BEFECB}"/>
              </a:ext>
            </a:extLst>
          </p:cNvPr>
          <p:cNvSpPr txBox="1"/>
          <p:nvPr/>
        </p:nvSpPr>
        <p:spPr>
          <a:xfrm>
            <a:off x="914400" y="1735911"/>
            <a:ext cx="10820400" cy="3826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3200"/>
              </a:spcAft>
              <a:defRPr/>
            </a:pPr>
            <a:r>
              <a:rPr lang="en-US" sz="3200" dirty="0"/>
              <a:t>In the next 30 days,</a:t>
            </a:r>
          </a:p>
          <a:p>
            <a:pPr marL="342900" indent="-342900">
              <a:lnSpc>
                <a:spcPct val="150000"/>
              </a:lnSpc>
              <a:spcAft>
                <a:spcPts val="3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/>
              <a:t>What commitment you will make to implement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342900" lvl="0" indent="-342900">
              <a:lnSpc>
                <a:spcPct val="150000"/>
              </a:lnSpc>
              <a:spcAft>
                <a:spcPts val="32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/>
              <a:t>What will you do to improve onboarding, communication, and/or performance management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532215-FB91-474A-8705-D774811AA9FE}"/>
              </a:ext>
            </a:extLst>
          </p:cNvPr>
          <p:cNvSpPr txBox="1"/>
          <p:nvPr/>
        </p:nvSpPr>
        <p:spPr>
          <a:xfrm>
            <a:off x="76200" y="6019800"/>
            <a:ext cx="3733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Participant Guide Page 17</a:t>
            </a:r>
          </a:p>
        </p:txBody>
      </p:sp>
    </p:spTree>
    <p:extLst>
      <p:ext uri="{BB962C8B-B14F-4D97-AF65-F5344CB8AC3E}">
        <p14:creationId xmlns:p14="http://schemas.microsoft.com/office/powerpoint/2010/main" val="227927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742B6D6-B230-4902-9FF1-8EB6BDF3339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74" b="8922"/>
          <a:stretch/>
        </p:blipFill>
        <p:spPr>
          <a:xfrm>
            <a:off x="3978443" y="-12833"/>
            <a:ext cx="8213557" cy="6261234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7FF459E-CCD7-4CE0-81C9-9FE19E78B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514600"/>
            <a:ext cx="2514600" cy="1514302"/>
          </a:xfrm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What’s Next?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F3BD95-B85C-4DA1-BB01-BF11533BC80B}"/>
              </a:ext>
            </a:extLst>
          </p:cNvPr>
          <p:cNvSpPr txBox="1"/>
          <p:nvPr/>
        </p:nvSpPr>
        <p:spPr>
          <a:xfrm>
            <a:off x="76200" y="6019800"/>
            <a:ext cx="3733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Participant Guide Page 17</a:t>
            </a:r>
          </a:p>
        </p:txBody>
      </p:sp>
    </p:spTree>
    <p:extLst>
      <p:ext uri="{BB962C8B-B14F-4D97-AF65-F5344CB8AC3E}">
        <p14:creationId xmlns:p14="http://schemas.microsoft.com/office/powerpoint/2010/main" val="13745240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3726F7-068D-4DC3-8EE4-633CB0740F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98" r="-1" b="24568"/>
          <a:stretch/>
        </p:blipFill>
        <p:spPr>
          <a:xfrm>
            <a:off x="508001" y="1524939"/>
            <a:ext cx="11132151" cy="4545660"/>
          </a:xfrm>
          <a:prstGeom prst="rect">
            <a:avLst/>
          </a:prstGeom>
          <a:noFill/>
          <a:ln w="19050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2DCF3D-8393-4CF9-9F7A-085962BE6C1F}"/>
              </a:ext>
            </a:extLst>
          </p:cNvPr>
          <p:cNvSpPr txBox="1"/>
          <p:nvPr/>
        </p:nvSpPr>
        <p:spPr>
          <a:xfrm>
            <a:off x="533400" y="365125"/>
            <a:ext cx="10744200" cy="777875"/>
          </a:xfrm>
          <a:prstGeom prst="rect">
            <a:avLst/>
          </a:prstGeom>
        </p:spPr>
        <p:txBody>
          <a:bodyPr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41539712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mountain, sky, nature, outdoor&#10;&#10;Description automatically generated">
            <a:extLst>
              <a:ext uri="{FF2B5EF4-FFF2-40B4-BE49-F238E27FC236}">
                <a16:creationId xmlns:a16="http://schemas.microsoft.com/office/drawing/2014/main" id="{CD4F2190-8401-45A7-A368-9A1564FE49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48"/>
          <a:stretch/>
        </p:blipFill>
        <p:spPr>
          <a:xfrm>
            <a:off x="-2309" y="11545"/>
            <a:ext cx="12194309" cy="623685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A2D1722-1458-4A1E-94AD-4BDACB6FF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Welcome Back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5344CA-FB38-4CF4-98B1-4F79B9705985}"/>
              </a:ext>
            </a:extLst>
          </p:cNvPr>
          <p:cNvSpPr txBox="1"/>
          <p:nvPr/>
        </p:nvSpPr>
        <p:spPr>
          <a:xfrm>
            <a:off x="762000" y="1232025"/>
            <a:ext cx="1043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the chat box, write out one thing you are looking forward to doing when we get through COVID: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F1C1A8-CA8B-4F68-BACC-6875330F6AE2}"/>
              </a:ext>
            </a:extLst>
          </p:cNvPr>
          <p:cNvSpPr txBox="1"/>
          <p:nvPr/>
        </p:nvSpPr>
        <p:spPr>
          <a:xfrm>
            <a:off x="1447800" y="2309078"/>
            <a:ext cx="6858000" cy="2239844"/>
          </a:xfrm>
          <a:prstGeom prst="rect">
            <a:avLst/>
          </a:prstGeom>
          <a:solidFill>
            <a:schemeClr val="tx2">
              <a:lumMod val="40000"/>
              <a:lumOff val="60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 Place You Want to Go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 Person You Want to See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An Adventure You Want to Explore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3812353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2D1722-1458-4A1E-94AD-4BDACB6FF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Welcome Back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D7E583-39F8-4697-830E-6BD5FCB11E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3400" y="1219200"/>
            <a:ext cx="10515600" cy="381000"/>
          </a:xfrm>
        </p:spPr>
        <p:txBody>
          <a:bodyPr/>
          <a:lstStyle/>
          <a:p>
            <a:r>
              <a:rPr lang="en-US" dirty="0"/>
              <a:t>Goals of the Booster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E865E48-9D17-4129-8710-07E3745C86B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Review Content from Managing a Remote Workforce</a:t>
            </a:r>
          </a:p>
          <a:p>
            <a:pPr>
              <a:lnSpc>
                <a:spcPct val="150000"/>
              </a:lnSpc>
            </a:pPr>
            <a:r>
              <a:rPr lang="en-US" dirty="0"/>
              <a:t>Report on Activities that Have Been Successful</a:t>
            </a:r>
          </a:p>
          <a:p>
            <a:pPr>
              <a:lnSpc>
                <a:spcPct val="150000"/>
              </a:lnSpc>
            </a:pPr>
            <a:r>
              <a:rPr lang="en-US" dirty="0"/>
              <a:t>Share Ideas on Team Building</a:t>
            </a:r>
          </a:p>
          <a:p>
            <a:pPr>
              <a:lnSpc>
                <a:spcPct val="150000"/>
              </a:lnSpc>
            </a:pPr>
            <a:r>
              <a:rPr lang="en-US" dirty="0"/>
              <a:t>Create a 60 Day Plan to Try New Team Building Ideas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0D24F5-130E-41E1-AEC5-1CC55C5C4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5525090"/>
            <a:ext cx="7448550" cy="47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78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,992,073 Car Stock Photos, Pictures &amp; Royalty-Free Images - iStock">
            <a:extLst>
              <a:ext uri="{FF2B5EF4-FFF2-40B4-BE49-F238E27FC236}">
                <a16:creationId xmlns:a16="http://schemas.microsoft.com/office/drawing/2014/main" id="{B22FFCC6-721C-4744-974E-13B968AC15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8332"/>
          <a:stretch/>
        </p:blipFill>
        <p:spPr bwMode="auto">
          <a:xfrm>
            <a:off x="508001" y="1066800"/>
            <a:ext cx="11132151" cy="5003799"/>
          </a:xfrm>
          <a:prstGeom prst="rect">
            <a:avLst/>
          </a:prstGeom>
          <a:noFill/>
          <a:ln w="19050">
            <a:noFill/>
          </a:ln>
          <a:effectLst>
            <a:softEdge rad="8382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Title 2">
            <a:extLst>
              <a:ext uri="{FF2B5EF4-FFF2-40B4-BE49-F238E27FC236}">
                <a16:creationId xmlns:a16="http://schemas.microsoft.com/office/drawing/2014/main" id="{1A3ED5C6-2B34-432C-9602-A8A92D0AA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515600" cy="549275"/>
          </a:xfrm>
        </p:spPr>
        <p:txBody>
          <a:bodyPr/>
          <a:lstStyle/>
          <a:p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Remote Workers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1C8572-9FA3-4B90-BEB4-4F514DD68A08}"/>
              </a:ext>
            </a:extLst>
          </p:cNvPr>
          <p:cNvSpPr txBox="1"/>
          <p:nvPr/>
        </p:nvSpPr>
        <p:spPr>
          <a:xfrm>
            <a:off x="7620000" y="942975"/>
            <a:ext cx="3429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Key Concept</a:t>
            </a:r>
          </a:p>
          <a:p>
            <a:endParaRPr lang="en-US" dirty="0"/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APS Workers have always worked away from the office.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FF3B5F-2574-400F-88E5-2A01D51674BA}"/>
              </a:ext>
            </a:extLst>
          </p:cNvPr>
          <p:cNvSpPr txBox="1"/>
          <p:nvPr/>
        </p:nvSpPr>
        <p:spPr>
          <a:xfrm>
            <a:off x="195470" y="5992191"/>
            <a:ext cx="3733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Participant Guide Page 1</a:t>
            </a:r>
          </a:p>
        </p:txBody>
      </p:sp>
    </p:spTree>
    <p:extLst>
      <p:ext uri="{BB962C8B-B14F-4D97-AF65-F5344CB8AC3E}">
        <p14:creationId xmlns:p14="http://schemas.microsoft.com/office/powerpoint/2010/main" val="42000910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85F24-83C7-4FC7-82E6-1BD1E9E8C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Lesson’s Learned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34C47B-6A82-43D0-8EEF-DBF42FCA94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3400" y="1015538"/>
            <a:ext cx="10515600" cy="381000"/>
          </a:xfrm>
        </p:spPr>
        <p:txBody>
          <a:bodyPr/>
          <a:lstStyle/>
          <a:p>
            <a:r>
              <a:rPr lang="en-US" dirty="0"/>
              <a:t>Experiments in Supervising a Remote Workforce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FE1FB8-D719-415A-B761-C0E32876C56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What Did You Choose from the Training to Try with Your Team?</a:t>
            </a:r>
          </a:p>
          <a:p>
            <a:pPr>
              <a:lnSpc>
                <a:spcPct val="150000"/>
              </a:lnSpc>
            </a:pPr>
            <a:r>
              <a:rPr lang="en-US" dirty="0"/>
              <a:t>Did You Try any Other Ideas?</a:t>
            </a:r>
          </a:p>
          <a:p>
            <a:pPr>
              <a:lnSpc>
                <a:spcPct val="150000"/>
              </a:lnSpc>
            </a:pPr>
            <a:r>
              <a:rPr lang="en-US" dirty="0"/>
              <a:t>8 Minutes for Discussions</a:t>
            </a:r>
          </a:p>
          <a:p>
            <a:pPr>
              <a:lnSpc>
                <a:spcPct val="150000"/>
              </a:lnSpc>
            </a:pPr>
            <a:r>
              <a:rPr lang="en-US" dirty="0"/>
              <a:t>Groups will Report Back (Choose a Leader)</a:t>
            </a:r>
          </a:p>
        </p:txBody>
      </p:sp>
      <p:pic>
        <p:nvPicPr>
          <p:cNvPr id="5" name="Picture 4" descr="Breakout-groups.jpg">
            <a:extLst>
              <a:ext uri="{FF2B5EF4-FFF2-40B4-BE49-F238E27FC236}">
                <a16:creationId xmlns:a16="http://schemas.microsoft.com/office/drawing/2014/main" id="{34895EEB-07E2-47AC-AEDD-DBFDD2220B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590800"/>
            <a:ext cx="3049318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7163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A2DFE-522A-47F7-B496-58397B944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Team Building Important?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F04543-EA93-4D6B-8AA2-044D30DB9F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1CE1CA-1CE9-49C7-8275-6FD62B980FF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Builds </a:t>
            </a:r>
            <a:r>
              <a:rPr lang="en-US" u="sng" dirty="0"/>
              <a:t>Trust</a:t>
            </a:r>
            <a:r>
              <a:rPr lang="en-US" dirty="0"/>
              <a:t> and Improves </a:t>
            </a:r>
            <a:r>
              <a:rPr lang="en-US" u="sng" dirty="0"/>
              <a:t>Communication</a:t>
            </a:r>
          </a:p>
          <a:p>
            <a:pPr>
              <a:lnSpc>
                <a:spcPct val="150000"/>
              </a:lnSpc>
            </a:pPr>
            <a:r>
              <a:rPr lang="en-US" dirty="0"/>
              <a:t>Maximize Team </a:t>
            </a:r>
            <a:r>
              <a:rPr lang="en-US" u="sng" dirty="0"/>
              <a:t>Experience</a:t>
            </a:r>
          </a:p>
          <a:p>
            <a:pPr>
              <a:lnSpc>
                <a:spcPct val="150000"/>
              </a:lnSpc>
            </a:pPr>
            <a:r>
              <a:rPr lang="en-US" dirty="0"/>
              <a:t>Helps with </a:t>
            </a:r>
            <a:r>
              <a:rPr lang="en-US" u="sng" dirty="0"/>
              <a:t>Stress</a:t>
            </a:r>
            <a:r>
              <a:rPr lang="en-US" dirty="0"/>
              <a:t> and Emotional </a:t>
            </a:r>
            <a:r>
              <a:rPr lang="en-US" u="sng" dirty="0"/>
              <a:t>Trauma</a:t>
            </a:r>
          </a:p>
          <a:p>
            <a:pPr>
              <a:lnSpc>
                <a:spcPct val="150000"/>
              </a:lnSpc>
            </a:pPr>
            <a:r>
              <a:rPr lang="en-US" dirty="0"/>
              <a:t>Helps Manage </a:t>
            </a:r>
            <a:r>
              <a:rPr lang="en-US" u="sng" dirty="0"/>
              <a:t>Resources</a:t>
            </a:r>
            <a:r>
              <a:rPr lang="en-US" dirty="0"/>
              <a:t> More Effectively</a:t>
            </a:r>
          </a:p>
        </p:txBody>
      </p:sp>
    </p:spTree>
    <p:extLst>
      <p:ext uri="{BB962C8B-B14F-4D97-AF65-F5344CB8AC3E}">
        <p14:creationId xmlns:p14="http://schemas.microsoft.com/office/powerpoint/2010/main" val="36503917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882C9-D311-44E4-87C8-8397DED7E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15962"/>
            <a:ext cx="10515600" cy="549275"/>
          </a:xfrm>
        </p:spPr>
        <p:txBody>
          <a:bodyPr/>
          <a:lstStyle/>
          <a:p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Best Practices in Teambuilding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41CCD9-B922-4330-9E27-FCB235525AB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90600" y="1447800"/>
            <a:ext cx="10515600" cy="4267200"/>
          </a:xfrm>
        </p:spPr>
        <p:txBody>
          <a:bodyPr lIns="91440" tIns="45720" rIns="91440" bIns="45720" anchor="t"/>
          <a:lstStyle/>
          <a:p>
            <a:pPr marL="456565" indent="-456565">
              <a:lnSpc>
                <a:spcPct val="150000"/>
              </a:lnSpc>
            </a:pPr>
            <a:r>
              <a:rPr lang="en-US" dirty="0">
                <a:latin typeface="Calibri"/>
                <a:cs typeface="Calibri"/>
              </a:rPr>
              <a:t>Break into Groups of 3-4 People</a:t>
            </a:r>
          </a:p>
          <a:p>
            <a:pPr marL="456565" indent="-456565">
              <a:lnSpc>
                <a:spcPct val="150000"/>
              </a:lnSpc>
            </a:pPr>
            <a:r>
              <a:rPr lang="en-US" dirty="0">
                <a:latin typeface="Calibri"/>
                <a:cs typeface="Calibri"/>
              </a:rPr>
              <a:t>15 Minutes to Compile your Presentation</a:t>
            </a:r>
          </a:p>
          <a:p>
            <a:pPr marL="456565" indent="-456565">
              <a:lnSpc>
                <a:spcPct val="150000"/>
              </a:lnSpc>
            </a:pPr>
            <a:r>
              <a:rPr lang="en-US" dirty="0">
                <a:latin typeface="Calibri"/>
                <a:cs typeface="Calibri"/>
              </a:rPr>
              <a:t>In Regard to Team Building:</a:t>
            </a:r>
          </a:p>
          <a:p>
            <a:pPr marL="989951" lvl="1" indent="-456565">
              <a:lnSpc>
                <a:spcPct val="150000"/>
              </a:lnSpc>
            </a:pPr>
            <a:r>
              <a:rPr lang="en-US" dirty="0">
                <a:latin typeface="Calibri"/>
                <a:cs typeface="Calibri"/>
              </a:rPr>
              <a:t>What Have You Tried with Success</a:t>
            </a:r>
          </a:p>
          <a:p>
            <a:pPr marL="989951" lvl="1" indent="-456565">
              <a:lnSpc>
                <a:spcPct val="150000"/>
              </a:lnSpc>
            </a:pPr>
            <a:r>
              <a:rPr lang="en-US" dirty="0">
                <a:latin typeface="Calibri"/>
                <a:cs typeface="Calibri"/>
              </a:rPr>
              <a:t>What Have We Learned From Our Attempts</a:t>
            </a:r>
          </a:p>
          <a:p>
            <a:pPr marL="989951" lvl="1" indent="-456565">
              <a:lnSpc>
                <a:spcPct val="150000"/>
              </a:lnSpc>
            </a:pPr>
            <a:r>
              <a:rPr lang="en-US" dirty="0">
                <a:latin typeface="Calibri"/>
                <a:cs typeface="Calibri"/>
              </a:rPr>
              <a:t>What Else Can We Try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Breakout-group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1143000"/>
            <a:ext cx="3049318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2184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882C9-D311-44E4-87C8-8397DED7E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15962"/>
            <a:ext cx="10515600" cy="549275"/>
          </a:xfrm>
        </p:spPr>
        <p:txBody>
          <a:bodyPr/>
          <a:lstStyle/>
          <a:p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Action Planning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41CCD9-B922-4330-9E27-FCB235525AB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90600" y="1447800"/>
            <a:ext cx="10515600" cy="4267200"/>
          </a:xfrm>
        </p:spPr>
        <p:txBody>
          <a:bodyPr lIns="91440" tIns="45720" rIns="91440" bIns="45720" anchor="t"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Today you have shared several ideas concerning how to build and maintain your team.  Choose one new idea you will commit to trying in the next 30-60 days and type it into the chat.  </a:t>
            </a:r>
          </a:p>
        </p:txBody>
      </p:sp>
    </p:spTree>
    <p:extLst>
      <p:ext uri="{BB962C8B-B14F-4D97-AF65-F5344CB8AC3E}">
        <p14:creationId xmlns:p14="http://schemas.microsoft.com/office/powerpoint/2010/main" val="2161967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0FC4981-A439-4FE2-A407-60C37D2CCA51}"/>
              </a:ext>
            </a:extLst>
          </p:cNvPr>
          <p:cNvSpPr txBox="1"/>
          <p:nvPr/>
        </p:nvSpPr>
        <p:spPr>
          <a:xfrm>
            <a:off x="1219200" y="228600"/>
            <a:ext cx="975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          Benefits                                    Challenges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8D18B55-49D2-4054-9B5F-06872AFBA8F2}"/>
              </a:ext>
            </a:extLst>
          </p:cNvPr>
          <p:cNvCxnSpPr/>
          <p:nvPr/>
        </p:nvCxnSpPr>
        <p:spPr>
          <a:xfrm>
            <a:off x="1219200" y="990600"/>
            <a:ext cx="97536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B82E912-F8DA-471D-8CC0-5C90C02C5B9F}"/>
              </a:ext>
            </a:extLst>
          </p:cNvPr>
          <p:cNvCxnSpPr>
            <a:cxnSpLocks/>
          </p:cNvCxnSpPr>
          <p:nvPr/>
        </p:nvCxnSpPr>
        <p:spPr>
          <a:xfrm>
            <a:off x="6096000" y="990600"/>
            <a:ext cx="0" cy="487680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7A67262-D05A-4235-8E2A-4B0C09B04B8D}"/>
              </a:ext>
            </a:extLst>
          </p:cNvPr>
          <p:cNvSpPr txBox="1"/>
          <p:nvPr/>
        </p:nvSpPr>
        <p:spPr>
          <a:xfrm>
            <a:off x="162339" y="5925930"/>
            <a:ext cx="3733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Participant Guide Page 2</a:t>
            </a:r>
          </a:p>
        </p:txBody>
      </p:sp>
    </p:spTree>
    <p:extLst>
      <p:ext uri="{BB962C8B-B14F-4D97-AF65-F5344CB8AC3E}">
        <p14:creationId xmlns:p14="http://schemas.microsoft.com/office/powerpoint/2010/main" val="2498830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picture containing compass&#10;&#10;Description automatically generated">
            <a:extLst>
              <a:ext uri="{FF2B5EF4-FFF2-40B4-BE49-F238E27FC236}">
                <a16:creationId xmlns:a16="http://schemas.microsoft.com/office/drawing/2014/main" id="{266962BC-58AE-4707-9553-168CB2F36B5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8" t="1" r="11755" b="1"/>
          <a:stretch/>
        </p:blipFill>
        <p:spPr>
          <a:xfrm>
            <a:off x="6477000" y="63366"/>
            <a:ext cx="7239000" cy="62612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Title 30">
            <a:extLst>
              <a:ext uri="{FF2B5EF4-FFF2-40B4-BE49-F238E27FC236}">
                <a16:creationId xmlns:a16="http://schemas.microsoft.com/office/drawing/2014/main" id="{15307575-9F7A-4335-9F62-8355BF23A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1430000" cy="549275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Keys to Effectively Supervising a Remote Workforce</a:t>
            </a:r>
          </a:p>
        </p:txBody>
      </p:sp>
      <p:sp>
        <p:nvSpPr>
          <p:cNvPr id="53" name="Content Placeholder 4">
            <a:extLst>
              <a:ext uri="{FF2B5EF4-FFF2-40B4-BE49-F238E27FC236}">
                <a16:creationId xmlns:a16="http://schemas.microsoft.com/office/drawing/2014/main" id="{02C0D447-D06F-4C42-9981-9B783F180B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6800" y="1573696"/>
            <a:ext cx="5867400" cy="4267200"/>
          </a:xfrm>
        </p:spPr>
        <p:txBody>
          <a:bodyPr>
            <a:noAutofit/>
          </a:bodyPr>
          <a:lstStyle/>
          <a:p>
            <a:pPr marL="457200">
              <a:lnSpc>
                <a:spcPct val="150000"/>
              </a:lnSpc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Defining Clear Goals</a:t>
            </a:r>
          </a:p>
          <a:p>
            <a:pPr marL="457200">
              <a:lnSpc>
                <a:spcPct val="150000"/>
              </a:lnSpc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Aligning Resources and Strengths</a:t>
            </a:r>
          </a:p>
          <a:p>
            <a:pPr marL="457200">
              <a:lnSpc>
                <a:spcPct val="150000"/>
              </a:lnSpc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Establishing Trust</a:t>
            </a:r>
          </a:p>
          <a:p>
            <a:pPr marL="457200">
              <a:lnSpc>
                <a:spcPct val="150000"/>
              </a:lnSpc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Monitoring and Feedback</a:t>
            </a:r>
          </a:p>
          <a:p>
            <a:pPr marL="457200">
              <a:lnSpc>
                <a:spcPct val="150000"/>
              </a:lnSpc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Celebrating Accomplishments</a:t>
            </a:r>
          </a:p>
          <a:p>
            <a:pPr marL="457200">
              <a:lnSpc>
                <a:spcPct val="150000"/>
              </a:lnSpc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Developing Staff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F0B56F-61F5-42AF-941B-9EE2094B1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451475"/>
            <a:ext cx="3714750" cy="2571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516E57-E472-40EE-AC3A-2BB63DBF9317}"/>
              </a:ext>
            </a:extLst>
          </p:cNvPr>
          <p:cNvSpPr txBox="1"/>
          <p:nvPr/>
        </p:nvSpPr>
        <p:spPr>
          <a:xfrm>
            <a:off x="162339" y="5925930"/>
            <a:ext cx="3733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Participant Guide Page 2</a:t>
            </a:r>
          </a:p>
        </p:txBody>
      </p:sp>
    </p:spTree>
    <p:extLst>
      <p:ext uri="{BB962C8B-B14F-4D97-AF65-F5344CB8AC3E}">
        <p14:creationId xmlns:p14="http://schemas.microsoft.com/office/powerpoint/2010/main" val="1516120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699C8-28F5-49CF-8F82-57FFAA2E4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F747DA-FDEB-4476-B142-BD83660FC9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" name="Content Placeholder 17" descr="A picture containing person&#10;&#10;Description automatically generated">
            <a:extLst>
              <a:ext uri="{FF2B5EF4-FFF2-40B4-BE49-F238E27FC236}">
                <a16:creationId xmlns:a16="http://schemas.microsoft.com/office/drawing/2014/main" id="{F8F09F39-1BFC-45AE-834F-753006652615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64"/>
          <a:stretch/>
        </p:blipFill>
        <p:spPr>
          <a:xfrm>
            <a:off x="0" y="0"/>
            <a:ext cx="12192000" cy="6248400"/>
          </a:xfrm>
        </p:spPr>
      </p:pic>
    </p:spTree>
    <p:extLst>
      <p:ext uri="{BB962C8B-B14F-4D97-AF65-F5344CB8AC3E}">
        <p14:creationId xmlns:p14="http://schemas.microsoft.com/office/powerpoint/2010/main" val="3831359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7385D-6233-4745-8571-567098A38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 Take a Poll</a:t>
            </a:r>
            <a:r>
              <a:rPr lang="mr-IN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US" sz="4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C4CADB-DA91-450A-93B4-ADC1AEA5C68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8650" y="2247900"/>
            <a:ext cx="3352800" cy="236220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What is the biggest challenge you face onboarding staff?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8" name="Picture 4" descr="Roadmap voting poll - frePPLe">
            <a:extLst>
              <a:ext uri="{FF2B5EF4-FFF2-40B4-BE49-F238E27FC236}">
                <a16:creationId xmlns:a16="http://schemas.microsoft.com/office/drawing/2014/main" id="{B396DB83-C060-40D0-8B11-C9E4C62B1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714500"/>
            <a:ext cx="7619999" cy="3429000"/>
          </a:xfrm>
          <a:prstGeom prst="rect">
            <a:avLst/>
          </a:prstGeom>
          <a:noFill/>
          <a:effectLst>
            <a:softEdge rad="1778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73C452-815C-4669-BCCF-37364EDF5CFC}"/>
              </a:ext>
            </a:extLst>
          </p:cNvPr>
          <p:cNvSpPr txBox="1"/>
          <p:nvPr/>
        </p:nvSpPr>
        <p:spPr>
          <a:xfrm>
            <a:off x="4419600" y="2133600"/>
            <a:ext cx="1523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Relationships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5A67E7-2A8E-49A7-A73F-3D01834D25FA}"/>
              </a:ext>
            </a:extLst>
          </p:cNvPr>
          <p:cNvSpPr txBox="1"/>
          <p:nvPr/>
        </p:nvSpPr>
        <p:spPr>
          <a:xfrm>
            <a:off x="7200899" y="2252245"/>
            <a:ext cx="1447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Training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91A2DF-1DEB-48DF-B459-5C93BE53DDD7}"/>
              </a:ext>
            </a:extLst>
          </p:cNvPr>
          <p:cNvSpPr txBox="1"/>
          <p:nvPr/>
        </p:nvSpPr>
        <p:spPr>
          <a:xfrm>
            <a:off x="8839200" y="1929825"/>
            <a:ext cx="1207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Equipment Issues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524330-9DB4-4237-9041-322C3504D56F}"/>
              </a:ext>
            </a:extLst>
          </p:cNvPr>
          <p:cNvSpPr txBox="1"/>
          <p:nvPr/>
        </p:nvSpPr>
        <p:spPr>
          <a:xfrm>
            <a:off x="10237469" y="2298412"/>
            <a:ext cx="1447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Team Integration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BDD3DD-7DE9-4C6E-B328-E42230F7CFFA}"/>
              </a:ext>
            </a:extLst>
          </p:cNvPr>
          <p:cNvSpPr txBox="1"/>
          <p:nvPr/>
        </p:nvSpPr>
        <p:spPr>
          <a:xfrm>
            <a:off x="10706100" y="3061156"/>
            <a:ext cx="685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Other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78A108-44DB-4CAF-8375-AA827DE94B4A}"/>
              </a:ext>
            </a:extLst>
          </p:cNvPr>
          <p:cNvSpPr txBox="1"/>
          <p:nvPr/>
        </p:nvSpPr>
        <p:spPr>
          <a:xfrm>
            <a:off x="152400" y="6019800"/>
            <a:ext cx="3733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Participant Guide Page 3</a:t>
            </a:r>
          </a:p>
        </p:txBody>
      </p:sp>
    </p:spTree>
    <p:extLst>
      <p:ext uri="{BB962C8B-B14F-4D97-AF65-F5344CB8AC3E}">
        <p14:creationId xmlns:p14="http://schemas.microsoft.com/office/powerpoint/2010/main" val="223132051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DCSS-master" id="{0D950008-7603-43AB-AAAB-83B8F30E883E}" vid="{8A6E5090-A766-415E-ACA6-5002E5D3C74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4507</TotalTime>
  <Words>1245</Words>
  <Application>Microsoft Office PowerPoint</Application>
  <PresentationFormat>Widescreen</PresentationFormat>
  <Paragraphs>297</Paragraphs>
  <Slides>53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6" baseType="lpstr">
      <vt:lpstr>Arial</vt:lpstr>
      <vt:lpstr>Calibri</vt:lpstr>
      <vt:lpstr>Default Theme</vt:lpstr>
      <vt:lpstr>Supervising a Remote Workforce</vt:lpstr>
      <vt:lpstr>Your Next Vacation</vt:lpstr>
      <vt:lpstr>Course Goal and Objectives</vt:lpstr>
      <vt:lpstr>Let’s Take a Poll…</vt:lpstr>
      <vt:lpstr>Remote Workers</vt:lpstr>
      <vt:lpstr>PowerPoint Presentation</vt:lpstr>
      <vt:lpstr>Keys to Effectively Supervising a Remote Workforce</vt:lpstr>
      <vt:lpstr>PowerPoint Presentation</vt:lpstr>
      <vt:lpstr>Let’s Take a Poll…</vt:lpstr>
      <vt:lpstr>Best Practices in Onboarding Staff</vt:lpstr>
      <vt:lpstr>Onboarding Best Practices</vt:lpstr>
      <vt:lpstr>Onboarding Best Practices (Cont.)</vt:lpstr>
      <vt:lpstr>PowerPoint Presentation</vt:lpstr>
      <vt:lpstr>Communication is the Key</vt:lpstr>
      <vt:lpstr>Methods of Communication</vt:lpstr>
      <vt:lpstr>Communication is the Key</vt:lpstr>
      <vt:lpstr>PowerPoint Presentation</vt:lpstr>
      <vt:lpstr>Let’s Chat…</vt:lpstr>
      <vt:lpstr>PowerPoint Presentation</vt:lpstr>
      <vt:lpstr>PowerPoint Presentation</vt:lpstr>
      <vt:lpstr>PowerPoint Presentation</vt:lpstr>
      <vt:lpstr>Let’s Take a Poll…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Team Huddle Agenda – You Practice</vt:lpstr>
      <vt:lpstr>One-on-Ones</vt:lpstr>
      <vt:lpstr>Let’s Chat…</vt:lpstr>
      <vt:lpstr>One-on-Ones</vt:lpstr>
      <vt:lpstr>One-on-Ones</vt:lpstr>
      <vt:lpstr>PowerPoint Presentation</vt:lpstr>
      <vt:lpstr>Performance Issues</vt:lpstr>
      <vt:lpstr>What’s the Problem?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What’s the Problem?</vt:lpstr>
      <vt:lpstr>Create a Case Study</vt:lpstr>
      <vt:lpstr>PowerPoint Presentation</vt:lpstr>
      <vt:lpstr>PowerPoint Presentation</vt:lpstr>
      <vt:lpstr>Let’s Chat…</vt:lpstr>
      <vt:lpstr>What’s Next?</vt:lpstr>
      <vt:lpstr>PowerPoint Presentation</vt:lpstr>
      <vt:lpstr>Welcome Back</vt:lpstr>
      <vt:lpstr>Welcome Back</vt:lpstr>
      <vt:lpstr>Lesson’s Learned</vt:lpstr>
      <vt:lpstr>Why is Team Building Important?</vt:lpstr>
      <vt:lpstr>Best Practices in Teambuilding</vt:lpstr>
      <vt:lpstr>Action Planning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Managing a Remote Workforce</dc:title>
  <dc:creator>Michael Curtis</dc:creator>
  <cp:lastModifiedBy>lori Delagrammatikas</cp:lastModifiedBy>
  <cp:revision>217</cp:revision>
  <dcterms:created xsi:type="dcterms:W3CDTF">2020-12-15T20:18:21Z</dcterms:created>
  <dcterms:modified xsi:type="dcterms:W3CDTF">2021-04-21T15:48:54Z</dcterms:modified>
</cp:coreProperties>
</file>