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302" r:id="rId3"/>
    <p:sldId id="320" r:id="rId4"/>
    <p:sldId id="300" r:id="rId5"/>
    <p:sldId id="257" r:id="rId6"/>
    <p:sldId id="258" r:id="rId7"/>
    <p:sldId id="291" r:id="rId8"/>
    <p:sldId id="259" r:id="rId9"/>
    <p:sldId id="292" r:id="rId10"/>
    <p:sldId id="261" r:id="rId11"/>
    <p:sldId id="323" r:id="rId12"/>
    <p:sldId id="289" r:id="rId13"/>
    <p:sldId id="272" r:id="rId14"/>
    <p:sldId id="324" r:id="rId15"/>
    <p:sldId id="303" r:id="rId16"/>
    <p:sldId id="304" r:id="rId17"/>
    <p:sldId id="325" r:id="rId18"/>
    <p:sldId id="321" r:id="rId19"/>
    <p:sldId id="310" r:id="rId20"/>
    <p:sldId id="314" r:id="rId21"/>
    <p:sldId id="326" r:id="rId22"/>
    <p:sldId id="268" r:id="rId23"/>
    <p:sldId id="322" r:id="rId24"/>
    <p:sldId id="307" r:id="rId25"/>
    <p:sldId id="308" r:id="rId26"/>
    <p:sldId id="327" r:id="rId27"/>
    <p:sldId id="328" r:id="rId28"/>
    <p:sldId id="294" r:id="rId29"/>
    <p:sldId id="329" r:id="rId30"/>
    <p:sldId id="311" r:id="rId31"/>
    <p:sldId id="330" r:id="rId32"/>
    <p:sldId id="297" r:id="rId33"/>
    <p:sldId id="270" r:id="rId34"/>
    <p:sldId id="331" r:id="rId35"/>
    <p:sldId id="273" r:id="rId36"/>
    <p:sldId id="332" r:id="rId37"/>
    <p:sldId id="312" r:id="rId38"/>
    <p:sldId id="333" r:id="rId39"/>
    <p:sldId id="31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69745" autoAdjust="0"/>
  </p:normalViewPr>
  <p:slideViewPr>
    <p:cSldViewPr snapToGrid="0">
      <p:cViewPr varScale="1">
        <p:scale>
          <a:sx n="48" d="100"/>
          <a:sy n="48" d="100"/>
        </p:scale>
        <p:origin x="159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6FCFA-BD1D-4E11-BD44-F3B58F7F232D}"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C4F5F5F-A44F-41A5-BC27-66478776EDB4}">
      <dgm:prSet custT="1"/>
      <dgm:spPr/>
      <dgm:t>
        <a:bodyPr/>
        <a:lstStyle/>
        <a:p>
          <a:pPr>
            <a:defRPr cap="all"/>
          </a:pPr>
          <a:r>
            <a:rPr lang="en-US" sz="2400" dirty="0"/>
            <a:t>Video Camera</a:t>
          </a:r>
        </a:p>
      </dgm:t>
    </dgm:pt>
    <dgm:pt modelId="{DAE9E85A-8981-48DF-BAE4-47F2F2C7B227}" type="parTrans" cxnId="{2A38E42E-CCDE-4A84-8BB0-227FB05494E5}">
      <dgm:prSet/>
      <dgm:spPr/>
      <dgm:t>
        <a:bodyPr/>
        <a:lstStyle/>
        <a:p>
          <a:endParaRPr lang="en-US"/>
        </a:p>
      </dgm:t>
    </dgm:pt>
    <dgm:pt modelId="{CB72E7DB-52BB-4868-93C6-AB3C4B6A5653}" type="sibTrans" cxnId="{2A38E42E-CCDE-4A84-8BB0-227FB05494E5}">
      <dgm:prSet/>
      <dgm:spPr/>
      <dgm:t>
        <a:bodyPr/>
        <a:lstStyle/>
        <a:p>
          <a:endParaRPr lang="en-US"/>
        </a:p>
      </dgm:t>
    </dgm:pt>
    <dgm:pt modelId="{D45AFCDF-1897-484C-AFA3-68BD36C6656A}">
      <dgm:prSet custT="1"/>
      <dgm:spPr/>
      <dgm:t>
        <a:bodyPr/>
        <a:lstStyle/>
        <a:p>
          <a:pPr>
            <a:defRPr cap="all"/>
          </a:pPr>
          <a:r>
            <a:rPr lang="en-US" sz="2400" dirty="0"/>
            <a:t>Mute/</a:t>
          </a:r>
        </a:p>
        <a:p>
          <a:pPr>
            <a:defRPr cap="all"/>
          </a:pPr>
          <a:r>
            <a:rPr lang="en-US" sz="2400" dirty="0"/>
            <a:t>Unmute</a:t>
          </a:r>
        </a:p>
      </dgm:t>
    </dgm:pt>
    <dgm:pt modelId="{28B40006-EB53-4362-AACB-C89B1F985BFF}" type="parTrans" cxnId="{1811A97A-B68E-41FD-AF0C-9E8570EDA317}">
      <dgm:prSet/>
      <dgm:spPr/>
      <dgm:t>
        <a:bodyPr/>
        <a:lstStyle/>
        <a:p>
          <a:endParaRPr lang="en-US"/>
        </a:p>
      </dgm:t>
    </dgm:pt>
    <dgm:pt modelId="{427E60CA-902D-4545-9748-6428304E20FC}" type="sibTrans" cxnId="{1811A97A-B68E-41FD-AF0C-9E8570EDA317}">
      <dgm:prSet/>
      <dgm:spPr/>
      <dgm:t>
        <a:bodyPr/>
        <a:lstStyle/>
        <a:p>
          <a:endParaRPr lang="en-US"/>
        </a:p>
      </dgm:t>
    </dgm:pt>
    <dgm:pt modelId="{550AB4FD-D5BF-482B-B561-0B58EB7FD657}">
      <dgm:prSet custT="1"/>
      <dgm:spPr/>
      <dgm:t>
        <a:bodyPr/>
        <a:lstStyle/>
        <a:p>
          <a:pPr>
            <a:defRPr cap="all"/>
          </a:pPr>
          <a:r>
            <a:rPr lang="en-US" sz="2400" dirty="0"/>
            <a:t>Chat Box</a:t>
          </a:r>
        </a:p>
      </dgm:t>
    </dgm:pt>
    <dgm:pt modelId="{0A6BEBBE-74B8-40EB-833A-3DB6099CEB3C}" type="parTrans" cxnId="{AA1FA4C4-7084-49B3-B196-5438AAA1D9F6}">
      <dgm:prSet/>
      <dgm:spPr/>
      <dgm:t>
        <a:bodyPr/>
        <a:lstStyle/>
        <a:p>
          <a:endParaRPr lang="en-US"/>
        </a:p>
      </dgm:t>
    </dgm:pt>
    <dgm:pt modelId="{93ABA427-4401-4860-96AD-91E21AAF6FAF}" type="sibTrans" cxnId="{AA1FA4C4-7084-49B3-B196-5438AAA1D9F6}">
      <dgm:prSet/>
      <dgm:spPr/>
      <dgm:t>
        <a:bodyPr/>
        <a:lstStyle/>
        <a:p>
          <a:endParaRPr lang="en-US"/>
        </a:p>
      </dgm:t>
    </dgm:pt>
    <dgm:pt modelId="{E486D7F0-4956-466A-A1A5-F39155301AC0}">
      <dgm:prSet custT="1"/>
      <dgm:spPr/>
      <dgm:t>
        <a:bodyPr/>
        <a:lstStyle/>
        <a:p>
          <a:pPr>
            <a:defRPr cap="all"/>
          </a:pPr>
          <a:r>
            <a:rPr lang="en-US" sz="2400" dirty="0"/>
            <a:t>Emojis and Icons</a:t>
          </a:r>
        </a:p>
      </dgm:t>
    </dgm:pt>
    <dgm:pt modelId="{3EB746F1-E775-44A3-98CF-7A7479CA4A66}" type="parTrans" cxnId="{7D266D5C-BE14-4B32-A2EF-2F30BB2F9E14}">
      <dgm:prSet/>
      <dgm:spPr/>
      <dgm:t>
        <a:bodyPr/>
        <a:lstStyle/>
        <a:p>
          <a:endParaRPr lang="en-US"/>
        </a:p>
      </dgm:t>
    </dgm:pt>
    <dgm:pt modelId="{90AAA467-ED99-4532-BE1C-430B6767A7B3}" type="sibTrans" cxnId="{7D266D5C-BE14-4B32-A2EF-2F30BB2F9E14}">
      <dgm:prSet/>
      <dgm:spPr/>
      <dgm:t>
        <a:bodyPr/>
        <a:lstStyle/>
        <a:p>
          <a:endParaRPr lang="en-US"/>
        </a:p>
      </dgm:t>
    </dgm:pt>
    <dgm:pt modelId="{A9801CCE-C662-417D-A3A9-350993DF4FBD}">
      <dgm:prSet custT="1"/>
      <dgm:spPr/>
      <dgm:t>
        <a:bodyPr/>
        <a:lstStyle/>
        <a:p>
          <a:pPr>
            <a:defRPr cap="all"/>
          </a:pPr>
          <a:r>
            <a:rPr lang="en-US" sz="2400" dirty="0"/>
            <a:t>If you need to step away</a:t>
          </a:r>
        </a:p>
      </dgm:t>
    </dgm:pt>
    <dgm:pt modelId="{CA6F8EC7-E311-4190-AF1C-61C8F46448C6}" type="parTrans" cxnId="{76F5FD64-A859-450E-BCC2-73ACC99B8415}">
      <dgm:prSet/>
      <dgm:spPr/>
      <dgm:t>
        <a:bodyPr/>
        <a:lstStyle/>
        <a:p>
          <a:endParaRPr lang="en-US"/>
        </a:p>
      </dgm:t>
    </dgm:pt>
    <dgm:pt modelId="{B77A18A0-6B22-463F-9196-1FDD4D6642B6}" type="sibTrans" cxnId="{76F5FD64-A859-450E-BCC2-73ACC99B8415}">
      <dgm:prSet/>
      <dgm:spPr/>
      <dgm:t>
        <a:bodyPr/>
        <a:lstStyle/>
        <a:p>
          <a:endParaRPr lang="en-US"/>
        </a:p>
      </dgm:t>
    </dgm:pt>
    <dgm:pt modelId="{F37FB7F7-A17B-4704-BD98-D758EAFA2070}">
      <dgm:prSet custT="1"/>
      <dgm:spPr/>
      <dgm:t>
        <a:bodyPr/>
        <a:lstStyle/>
        <a:p>
          <a:pPr>
            <a:defRPr cap="all"/>
          </a:pPr>
          <a:r>
            <a:rPr lang="en-US" sz="2400" dirty="0"/>
            <a:t>Potential technical glitches </a:t>
          </a:r>
        </a:p>
      </dgm:t>
    </dgm:pt>
    <dgm:pt modelId="{2FFFC6F5-25C5-4CFE-86E1-CD155CA1F0D2}" type="parTrans" cxnId="{A809DCB7-FCD5-4BA7-9370-F6B276B84F54}">
      <dgm:prSet/>
      <dgm:spPr/>
      <dgm:t>
        <a:bodyPr/>
        <a:lstStyle/>
        <a:p>
          <a:endParaRPr lang="en-US"/>
        </a:p>
      </dgm:t>
    </dgm:pt>
    <dgm:pt modelId="{75098E09-EBAA-4662-A085-4EE21E92A833}" type="sibTrans" cxnId="{A809DCB7-FCD5-4BA7-9370-F6B276B84F54}">
      <dgm:prSet/>
      <dgm:spPr/>
      <dgm:t>
        <a:bodyPr/>
        <a:lstStyle/>
        <a:p>
          <a:endParaRPr lang="en-US"/>
        </a:p>
      </dgm:t>
    </dgm:pt>
    <dgm:pt modelId="{179E49BC-8EC5-4CC8-AE36-4D5C87B514E2}" type="pres">
      <dgm:prSet presAssocID="{3686FCFA-BD1D-4E11-BD44-F3B58F7F232D}" presName="root" presStyleCnt="0">
        <dgm:presLayoutVars>
          <dgm:dir/>
          <dgm:resizeHandles val="exact"/>
        </dgm:presLayoutVars>
      </dgm:prSet>
      <dgm:spPr/>
    </dgm:pt>
    <dgm:pt modelId="{F79E03F0-E583-4816-A12B-F884B11305C2}" type="pres">
      <dgm:prSet presAssocID="{CC4F5F5F-A44F-41A5-BC27-66478776EDB4}" presName="compNode" presStyleCnt="0"/>
      <dgm:spPr/>
    </dgm:pt>
    <dgm:pt modelId="{24EAFD44-9E50-4872-9607-24469F9B18E4}" type="pres">
      <dgm:prSet presAssocID="{CC4F5F5F-A44F-41A5-BC27-66478776EDB4}" presName="iconBgRect" presStyleLbl="bgShp" presStyleIdx="0" presStyleCnt="6"/>
      <dgm:spPr/>
    </dgm:pt>
    <dgm:pt modelId="{63785CA2-873D-4BAA-B539-CB7834432CCE}" type="pres">
      <dgm:prSet presAssocID="{CC4F5F5F-A44F-41A5-BC27-66478776EDB4}" presName="iconRect" presStyleLbl="node1" presStyleIdx="0" presStyleCnt="6" custScaleX="272382" custScaleY="273331" custLinFactNeighborX="19993" custLinFactNeighborY="-172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CAA13808-6E15-48A8-8BE9-4E62F0DD691F}" type="pres">
      <dgm:prSet presAssocID="{CC4F5F5F-A44F-41A5-BC27-66478776EDB4}" presName="spaceRect" presStyleCnt="0"/>
      <dgm:spPr/>
    </dgm:pt>
    <dgm:pt modelId="{59DD9DFF-4DA4-4F34-80D3-62B01DDEFE42}" type="pres">
      <dgm:prSet presAssocID="{CC4F5F5F-A44F-41A5-BC27-66478776EDB4}" presName="textRect" presStyleLbl="revTx" presStyleIdx="0" presStyleCnt="6">
        <dgm:presLayoutVars>
          <dgm:chMax val="1"/>
          <dgm:chPref val="1"/>
        </dgm:presLayoutVars>
      </dgm:prSet>
      <dgm:spPr/>
    </dgm:pt>
    <dgm:pt modelId="{8C2C04FB-1B71-42EB-807B-E85DDFF016A7}" type="pres">
      <dgm:prSet presAssocID="{CB72E7DB-52BB-4868-93C6-AB3C4B6A5653}" presName="sibTrans" presStyleCnt="0"/>
      <dgm:spPr/>
    </dgm:pt>
    <dgm:pt modelId="{79822EA5-0300-4F30-AD01-CCA0846B5347}" type="pres">
      <dgm:prSet presAssocID="{D45AFCDF-1897-484C-AFA3-68BD36C6656A}" presName="compNode" presStyleCnt="0"/>
      <dgm:spPr/>
    </dgm:pt>
    <dgm:pt modelId="{0FEC4682-0BEC-455A-A57B-AAAF1F5BE313}" type="pres">
      <dgm:prSet presAssocID="{D45AFCDF-1897-484C-AFA3-68BD36C6656A}" presName="iconBgRect" presStyleLbl="bgShp" presStyleIdx="1" presStyleCnt="6"/>
      <dgm:spPr/>
    </dgm:pt>
    <dgm:pt modelId="{0D4F232B-AB31-4D5F-A327-26018515E5D7}" type="pres">
      <dgm:prSet presAssocID="{D45AFCDF-1897-484C-AFA3-68BD36C6656A}" presName="iconRect" presStyleLbl="node1" presStyleIdx="1" presStyleCnt="6" custScaleX="262213" custScaleY="2739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DF251A74-1A8A-4652-B985-D0CCCC90EC24}" type="pres">
      <dgm:prSet presAssocID="{D45AFCDF-1897-484C-AFA3-68BD36C6656A}" presName="spaceRect" presStyleCnt="0"/>
      <dgm:spPr/>
    </dgm:pt>
    <dgm:pt modelId="{C9A127DF-14A0-424A-AF5D-821259A7E286}" type="pres">
      <dgm:prSet presAssocID="{D45AFCDF-1897-484C-AFA3-68BD36C6656A}" presName="textRect" presStyleLbl="revTx" presStyleIdx="1" presStyleCnt="6">
        <dgm:presLayoutVars>
          <dgm:chMax val="1"/>
          <dgm:chPref val="1"/>
        </dgm:presLayoutVars>
      </dgm:prSet>
      <dgm:spPr/>
    </dgm:pt>
    <dgm:pt modelId="{2DD17D34-B6AE-4568-8D6C-5EB2773EB70F}" type="pres">
      <dgm:prSet presAssocID="{427E60CA-902D-4545-9748-6428304E20FC}" presName="sibTrans" presStyleCnt="0"/>
      <dgm:spPr/>
    </dgm:pt>
    <dgm:pt modelId="{9D46FF2F-BCD6-4821-9874-E4F4F10AC85C}" type="pres">
      <dgm:prSet presAssocID="{550AB4FD-D5BF-482B-B561-0B58EB7FD657}" presName="compNode" presStyleCnt="0"/>
      <dgm:spPr/>
    </dgm:pt>
    <dgm:pt modelId="{0E25B28F-72DF-402C-9878-8201089FF1A7}" type="pres">
      <dgm:prSet presAssocID="{550AB4FD-D5BF-482B-B561-0B58EB7FD657}" presName="iconBgRect" presStyleLbl="bgShp" presStyleIdx="2" presStyleCnt="6"/>
      <dgm:spPr/>
    </dgm:pt>
    <dgm:pt modelId="{941B32B7-5E81-479E-B48B-71F1BC44B4B3}" type="pres">
      <dgm:prSet presAssocID="{550AB4FD-D5BF-482B-B561-0B58EB7FD657}" presName="iconRect" presStyleLbl="node1" presStyleIdx="2" presStyleCnt="6" custScaleX="255742" custScaleY="28666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AA92E14-945D-44C4-8AC7-FBF6D613BA61}" type="pres">
      <dgm:prSet presAssocID="{550AB4FD-D5BF-482B-B561-0B58EB7FD657}" presName="spaceRect" presStyleCnt="0"/>
      <dgm:spPr/>
    </dgm:pt>
    <dgm:pt modelId="{D86ACD2F-124B-4425-95A0-0CC9E7333843}" type="pres">
      <dgm:prSet presAssocID="{550AB4FD-D5BF-482B-B561-0B58EB7FD657}" presName="textRect" presStyleLbl="revTx" presStyleIdx="2" presStyleCnt="6">
        <dgm:presLayoutVars>
          <dgm:chMax val="1"/>
          <dgm:chPref val="1"/>
        </dgm:presLayoutVars>
      </dgm:prSet>
      <dgm:spPr/>
    </dgm:pt>
    <dgm:pt modelId="{8782FFB5-363F-4284-AD51-25D51473EF69}" type="pres">
      <dgm:prSet presAssocID="{93ABA427-4401-4860-96AD-91E21AAF6FAF}" presName="sibTrans" presStyleCnt="0"/>
      <dgm:spPr/>
    </dgm:pt>
    <dgm:pt modelId="{87D1019E-352E-4B4F-9527-8A0D1DDEBC87}" type="pres">
      <dgm:prSet presAssocID="{E486D7F0-4956-466A-A1A5-F39155301AC0}" presName="compNode" presStyleCnt="0"/>
      <dgm:spPr/>
    </dgm:pt>
    <dgm:pt modelId="{1E599E1D-638F-48FD-9ABD-5582A5213156}" type="pres">
      <dgm:prSet presAssocID="{E486D7F0-4956-466A-A1A5-F39155301AC0}" presName="iconBgRect" presStyleLbl="bgShp" presStyleIdx="3" presStyleCnt="6" custScaleX="147347" custScaleY="164609"/>
      <dgm:spPr/>
    </dgm:pt>
    <dgm:pt modelId="{BAE25160-C99C-457A-8992-DC4A566B7FF0}" type="pres">
      <dgm:prSet presAssocID="{E486D7F0-4956-466A-A1A5-F39155301AC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Outline"/>
        </a:ext>
      </dgm:extLst>
    </dgm:pt>
    <dgm:pt modelId="{A5295267-AC25-4A21-8A4F-A09134DB6FE8}" type="pres">
      <dgm:prSet presAssocID="{E486D7F0-4956-466A-A1A5-F39155301AC0}" presName="spaceRect" presStyleCnt="0"/>
      <dgm:spPr/>
    </dgm:pt>
    <dgm:pt modelId="{0597FDA2-0F03-48C0-9ADB-48821C9F95FC}" type="pres">
      <dgm:prSet presAssocID="{E486D7F0-4956-466A-A1A5-F39155301AC0}" presName="textRect" presStyleLbl="revTx" presStyleIdx="3" presStyleCnt="6">
        <dgm:presLayoutVars>
          <dgm:chMax val="1"/>
          <dgm:chPref val="1"/>
        </dgm:presLayoutVars>
      </dgm:prSet>
      <dgm:spPr/>
    </dgm:pt>
    <dgm:pt modelId="{178C1059-6152-4EE2-9599-19A6AE71375E}" type="pres">
      <dgm:prSet presAssocID="{90AAA467-ED99-4532-BE1C-430B6767A7B3}" presName="sibTrans" presStyleCnt="0"/>
      <dgm:spPr/>
    </dgm:pt>
    <dgm:pt modelId="{55878F0D-E943-4ADF-8B68-2659B6D39F67}" type="pres">
      <dgm:prSet presAssocID="{A9801CCE-C662-417D-A3A9-350993DF4FBD}" presName="compNode" presStyleCnt="0"/>
      <dgm:spPr/>
    </dgm:pt>
    <dgm:pt modelId="{29CB544F-DBA3-4C78-B90C-60594B9BB420}" type="pres">
      <dgm:prSet presAssocID="{A9801CCE-C662-417D-A3A9-350993DF4FBD}" presName="iconBgRect" presStyleLbl="bgShp" presStyleIdx="4" presStyleCnt="6" custScaleX="152485" custScaleY="173669"/>
      <dgm:spPr/>
    </dgm:pt>
    <dgm:pt modelId="{3B84B113-6451-48C9-9080-572B8D39A0F6}" type="pres">
      <dgm:prSet presAssocID="{A9801CCE-C662-417D-A3A9-350993DF4FB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print"/>
        </a:ext>
      </dgm:extLst>
    </dgm:pt>
    <dgm:pt modelId="{704B7B1B-89FB-4C53-9756-708B362E1DE2}" type="pres">
      <dgm:prSet presAssocID="{A9801CCE-C662-417D-A3A9-350993DF4FBD}" presName="spaceRect" presStyleCnt="0"/>
      <dgm:spPr/>
    </dgm:pt>
    <dgm:pt modelId="{E51ACA2E-0125-44C5-8717-8C61A43D3415}" type="pres">
      <dgm:prSet presAssocID="{A9801CCE-C662-417D-A3A9-350993DF4FBD}" presName="textRect" presStyleLbl="revTx" presStyleIdx="4" presStyleCnt="6">
        <dgm:presLayoutVars>
          <dgm:chMax val="1"/>
          <dgm:chPref val="1"/>
        </dgm:presLayoutVars>
      </dgm:prSet>
      <dgm:spPr/>
    </dgm:pt>
    <dgm:pt modelId="{84AA8F9E-7608-48D0-8D76-18F573CE2FD2}" type="pres">
      <dgm:prSet presAssocID="{B77A18A0-6B22-463F-9196-1FDD4D6642B6}" presName="sibTrans" presStyleCnt="0"/>
      <dgm:spPr/>
    </dgm:pt>
    <dgm:pt modelId="{498A591D-E3B5-4ADA-9461-2EE727A3C998}" type="pres">
      <dgm:prSet presAssocID="{F37FB7F7-A17B-4704-BD98-D758EAFA2070}" presName="compNode" presStyleCnt="0"/>
      <dgm:spPr/>
    </dgm:pt>
    <dgm:pt modelId="{1DE00BD6-4D5B-47F8-A111-5FF6B96780C2}" type="pres">
      <dgm:prSet presAssocID="{F37FB7F7-A17B-4704-BD98-D758EAFA2070}" presName="iconBgRect" presStyleLbl="bgShp" presStyleIdx="5" presStyleCnt="6" custScaleX="153735" custScaleY="160550"/>
      <dgm:spPr/>
    </dgm:pt>
    <dgm:pt modelId="{9924D6C2-FE60-4408-8DF8-F68156E0C46C}" type="pres">
      <dgm:prSet presAssocID="{F37FB7F7-A17B-4704-BD98-D758EAFA207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3F4AE8CB-24AB-4A36-8F5D-719784835A2A}" type="pres">
      <dgm:prSet presAssocID="{F37FB7F7-A17B-4704-BD98-D758EAFA2070}" presName="spaceRect" presStyleCnt="0"/>
      <dgm:spPr/>
    </dgm:pt>
    <dgm:pt modelId="{BC0F9779-13FC-4F42-B6B4-CDD940456C7F}" type="pres">
      <dgm:prSet presAssocID="{F37FB7F7-A17B-4704-BD98-D758EAFA2070}" presName="textRect" presStyleLbl="revTx" presStyleIdx="5" presStyleCnt="6">
        <dgm:presLayoutVars>
          <dgm:chMax val="1"/>
          <dgm:chPref val="1"/>
        </dgm:presLayoutVars>
      </dgm:prSet>
      <dgm:spPr/>
    </dgm:pt>
  </dgm:ptLst>
  <dgm:cxnLst>
    <dgm:cxn modelId="{DC40950A-3C72-4AF5-A6FB-F836E711FA9E}" type="presOf" srcId="{3686FCFA-BD1D-4E11-BD44-F3B58F7F232D}" destId="{179E49BC-8EC5-4CC8-AE36-4D5C87B514E2}" srcOrd="0" destOrd="0" presId="urn:microsoft.com/office/officeart/2018/5/layout/IconCircleLabelList"/>
    <dgm:cxn modelId="{5204D70A-0FAF-418A-808F-0A95028EB960}" type="presOf" srcId="{E486D7F0-4956-466A-A1A5-F39155301AC0}" destId="{0597FDA2-0F03-48C0-9ADB-48821C9F95FC}" srcOrd="0" destOrd="0" presId="urn:microsoft.com/office/officeart/2018/5/layout/IconCircleLabelList"/>
    <dgm:cxn modelId="{2A38E42E-CCDE-4A84-8BB0-227FB05494E5}" srcId="{3686FCFA-BD1D-4E11-BD44-F3B58F7F232D}" destId="{CC4F5F5F-A44F-41A5-BC27-66478776EDB4}" srcOrd="0" destOrd="0" parTransId="{DAE9E85A-8981-48DF-BAE4-47F2F2C7B227}" sibTransId="{CB72E7DB-52BB-4868-93C6-AB3C4B6A5653}"/>
    <dgm:cxn modelId="{7D266D5C-BE14-4B32-A2EF-2F30BB2F9E14}" srcId="{3686FCFA-BD1D-4E11-BD44-F3B58F7F232D}" destId="{E486D7F0-4956-466A-A1A5-F39155301AC0}" srcOrd="3" destOrd="0" parTransId="{3EB746F1-E775-44A3-98CF-7A7479CA4A66}" sibTransId="{90AAA467-ED99-4532-BE1C-430B6767A7B3}"/>
    <dgm:cxn modelId="{30D6EC60-3731-4769-99CA-888C859E4E09}" type="presOf" srcId="{550AB4FD-D5BF-482B-B561-0B58EB7FD657}" destId="{D86ACD2F-124B-4425-95A0-0CC9E7333843}" srcOrd="0" destOrd="0" presId="urn:microsoft.com/office/officeart/2018/5/layout/IconCircleLabelList"/>
    <dgm:cxn modelId="{76F5FD64-A859-450E-BCC2-73ACC99B8415}" srcId="{3686FCFA-BD1D-4E11-BD44-F3B58F7F232D}" destId="{A9801CCE-C662-417D-A3A9-350993DF4FBD}" srcOrd="4" destOrd="0" parTransId="{CA6F8EC7-E311-4190-AF1C-61C8F46448C6}" sibTransId="{B77A18A0-6B22-463F-9196-1FDD4D6642B6}"/>
    <dgm:cxn modelId="{1811A97A-B68E-41FD-AF0C-9E8570EDA317}" srcId="{3686FCFA-BD1D-4E11-BD44-F3B58F7F232D}" destId="{D45AFCDF-1897-484C-AFA3-68BD36C6656A}" srcOrd="1" destOrd="0" parTransId="{28B40006-EB53-4362-AACB-C89B1F985BFF}" sibTransId="{427E60CA-902D-4545-9748-6428304E20FC}"/>
    <dgm:cxn modelId="{CCCE927E-FB28-492C-AEBB-B410E7FE4C0A}" type="presOf" srcId="{A9801CCE-C662-417D-A3A9-350993DF4FBD}" destId="{E51ACA2E-0125-44C5-8717-8C61A43D3415}" srcOrd="0" destOrd="0" presId="urn:microsoft.com/office/officeart/2018/5/layout/IconCircleLabelList"/>
    <dgm:cxn modelId="{0D882290-2CB8-48F8-8330-B77620C2C72D}" type="presOf" srcId="{D45AFCDF-1897-484C-AFA3-68BD36C6656A}" destId="{C9A127DF-14A0-424A-AF5D-821259A7E286}" srcOrd="0" destOrd="0" presId="urn:microsoft.com/office/officeart/2018/5/layout/IconCircleLabelList"/>
    <dgm:cxn modelId="{A4FB8493-0F0F-486F-A1DB-A7C771FF628C}" type="presOf" srcId="{F37FB7F7-A17B-4704-BD98-D758EAFA2070}" destId="{BC0F9779-13FC-4F42-B6B4-CDD940456C7F}" srcOrd="0" destOrd="0" presId="urn:microsoft.com/office/officeart/2018/5/layout/IconCircleLabelList"/>
    <dgm:cxn modelId="{A809DCB7-FCD5-4BA7-9370-F6B276B84F54}" srcId="{3686FCFA-BD1D-4E11-BD44-F3B58F7F232D}" destId="{F37FB7F7-A17B-4704-BD98-D758EAFA2070}" srcOrd="5" destOrd="0" parTransId="{2FFFC6F5-25C5-4CFE-86E1-CD155CA1F0D2}" sibTransId="{75098E09-EBAA-4662-A085-4EE21E92A833}"/>
    <dgm:cxn modelId="{AA1FA4C4-7084-49B3-B196-5438AAA1D9F6}" srcId="{3686FCFA-BD1D-4E11-BD44-F3B58F7F232D}" destId="{550AB4FD-D5BF-482B-B561-0B58EB7FD657}" srcOrd="2" destOrd="0" parTransId="{0A6BEBBE-74B8-40EB-833A-3DB6099CEB3C}" sibTransId="{93ABA427-4401-4860-96AD-91E21AAF6FAF}"/>
    <dgm:cxn modelId="{3973A5EB-C5F8-4E23-AED1-5D64809D16CD}" type="presOf" srcId="{CC4F5F5F-A44F-41A5-BC27-66478776EDB4}" destId="{59DD9DFF-4DA4-4F34-80D3-62B01DDEFE42}" srcOrd="0" destOrd="0" presId="urn:microsoft.com/office/officeart/2018/5/layout/IconCircleLabelList"/>
    <dgm:cxn modelId="{F7748E89-9DDA-43E3-BA03-CF447848082B}" type="presParOf" srcId="{179E49BC-8EC5-4CC8-AE36-4D5C87B514E2}" destId="{F79E03F0-E583-4816-A12B-F884B11305C2}" srcOrd="0" destOrd="0" presId="urn:microsoft.com/office/officeart/2018/5/layout/IconCircleLabelList"/>
    <dgm:cxn modelId="{086CF8F8-17DC-4F53-9369-144884A02178}" type="presParOf" srcId="{F79E03F0-E583-4816-A12B-F884B11305C2}" destId="{24EAFD44-9E50-4872-9607-24469F9B18E4}" srcOrd="0" destOrd="0" presId="urn:microsoft.com/office/officeart/2018/5/layout/IconCircleLabelList"/>
    <dgm:cxn modelId="{21ABB555-861E-4B78-B5EC-3B3B91022D81}" type="presParOf" srcId="{F79E03F0-E583-4816-A12B-F884B11305C2}" destId="{63785CA2-873D-4BAA-B539-CB7834432CCE}" srcOrd="1" destOrd="0" presId="urn:microsoft.com/office/officeart/2018/5/layout/IconCircleLabelList"/>
    <dgm:cxn modelId="{04FB1DA2-4DC2-4D93-A62A-06E306CED7B7}" type="presParOf" srcId="{F79E03F0-E583-4816-A12B-F884B11305C2}" destId="{CAA13808-6E15-48A8-8BE9-4E62F0DD691F}" srcOrd="2" destOrd="0" presId="urn:microsoft.com/office/officeart/2018/5/layout/IconCircleLabelList"/>
    <dgm:cxn modelId="{B022655F-2036-42D6-8A3A-7D8388961F13}" type="presParOf" srcId="{F79E03F0-E583-4816-A12B-F884B11305C2}" destId="{59DD9DFF-4DA4-4F34-80D3-62B01DDEFE42}" srcOrd="3" destOrd="0" presId="urn:microsoft.com/office/officeart/2018/5/layout/IconCircleLabelList"/>
    <dgm:cxn modelId="{E1E28318-BBE6-489C-B1AB-20BA62C1B8B5}" type="presParOf" srcId="{179E49BC-8EC5-4CC8-AE36-4D5C87B514E2}" destId="{8C2C04FB-1B71-42EB-807B-E85DDFF016A7}" srcOrd="1" destOrd="0" presId="urn:microsoft.com/office/officeart/2018/5/layout/IconCircleLabelList"/>
    <dgm:cxn modelId="{07608E13-A7ED-443F-9737-C36DF6D9FBCA}" type="presParOf" srcId="{179E49BC-8EC5-4CC8-AE36-4D5C87B514E2}" destId="{79822EA5-0300-4F30-AD01-CCA0846B5347}" srcOrd="2" destOrd="0" presId="urn:microsoft.com/office/officeart/2018/5/layout/IconCircleLabelList"/>
    <dgm:cxn modelId="{8E517712-6785-49FF-94C1-B40989238060}" type="presParOf" srcId="{79822EA5-0300-4F30-AD01-CCA0846B5347}" destId="{0FEC4682-0BEC-455A-A57B-AAAF1F5BE313}" srcOrd="0" destOrd="0" presId="urn:microsoft.com/office/officeart/2018/5/layout/IconCircleLabelList"/>
    <dgm:cxn modelId="{88E0C24E-E7E4-4C10-90E1-1EF485B13322}" type="presParOf" srcId="{79822EA5-0300-4F30-AD01-CCA0846B5347}" destId="{0D4F232B-AB31-4D5F-A327-26018515E5D7}" srcOrd="1" destOrd="0" presId="urn:microsoft.com/office/officeart/2018/5/layout/IconCircleLabelList"/>
    <dgm:cxn modelId="{419859E0-C681-423A-A353-91B258027FF2}" type="presParOf" srcId="{79822EA5-0300-4F30-AD01-CCA0846B5347}" destId="{DF251A74-1A8A-4652-B985-D0CCCC90EC24}" srcOrd="2" destOrd="0" presId="urn:microsoft.com/office/officeart/2018/5/layout/IconCircleLabelList"/>
    <dgm:cxn modelId="{64E66312-EC8A-43E5-9CB2-65D550F702EA}" type="presParOf" srcId="{79822EA5-0300-4F30-AD01-CCA0846B5347}" destId="{C9A127DF-14A0-424A-AF5D-821259A7E286}" srcOrd="3" destOrd="0" presId="urn:microsoft.com/office/officeart/2018/5/layout/IconCircleLabelList"/>
    <dgm:cxn modelId="{13531D28-CA31-4D31-B4E4-D21D9B8F5C3E}" type="presParOf" srcId="{179E49BC-8EC5-4CC8-AE36-4D5C87B514E2}" destId="{2DD17D34-B6AE-4568-8D6C-5EB2773EB70F}" srcOrd="3" destOrd="0" presId="urn:microsoft.com/office/officeart/2018/5/layout/IconCircleLabelList"/>
    <dgm:cxn modelId="{349A3C02-1B0B-405D-9F18-F5B139931597}" type="presParOf" srcId="{179E49BC-8EC5-4CC8-AE36-4D5C87B514E2}" destId="{9D46FF2F-BCD6-4821-9874-E4F4F10AC85C}" srcOrd="4" destOrd="0" presId="urn:microsoft.com/office/officeart/2018/5/layout/IconCircleLabelList"/>
    <dgm:cxn modelId="{662D4F88-8305-4143-A0EE-758BC5EE1157}" type="presParOf" srcId="{9D46FF2F-BCD6-4821-9874-E4F4F10AC85C}" destId="{0E25B28F-72DF-402C-9878-8201089FF1A7}" srcOrd="0" destOrd="0" presId="urn:microsoft.com/office/officeart/2018/5/layout/IconCircleLabelList"/>
    <dgm:cxn modelId="{981A93A9-9A74-40DD-867F-39AC1C6EF876}" type="presParOf" srcId="{9D46FF2F-BCD6-4821-9874-E4F4F10AC85C}" destId="{941B32B7-5E81-479E-B48B-71F1BC44B4B3}" srcOrd="1" destOrd="0" presId="urn:microsoft.com/office/officeart/2018/5/layout/IconCircleLabelList"/>
    <dgm:cxn modelId="{7DDBF70C-22D7-4B41-9B16-E3013207BF2D}" type="presParOf" srcId="{9D46FF2F-BCD6-4821-9874-E4F4F10AC85C}" destId="{9AA92E14-945D-44C4-8AC7-FBF6D613BA61}" srcOrd="2" destOrd="0" presId="urn:microsoft.com/office/officeart/2018/5/layout/IconCircleLabelList"/>
    <dgm:cxn modelId="{CACF8EFC-B89A-4EB1-AD37-129B84F26C0F}" type="presParOf" srcId="{9D46FF2F-BCD6-4821-9874-E4F4F10AC85C}" destId="{D86ACD2F-124B-4425-95A0-0CC9E7333843}" srcOrd="3" destOrd="0" presId="urn:microsoft.com/office/officeart/2018/5/layout/IconCircleLabelList"/>
    <dgm:cxn modelId="{BD9E66D1-8B2C-4D6A-AA4E-318C7D96141F}" type="presParOf" srcId="{179E49BC-8EC5-4CC8-AE36-4D5C87B514E2}" destId="{8782FFB5-363F-4284-AD51-25D51473EF69}" srcOrd="5" destOrd="0" presId="urn:microsoft.com/office/officeart/2018/5/layout/IconCircleLabelList"/>
    <dgm:cxn modelId="{94E71519-3E63-45D0-94C8-5CC355242169}" type="presParOf" srcId="{179E49BC-8EC5-4CC8-AE36-4D5C87B514E2}" destId="{87D1019E-352E-4B4F-9527-8A0D1DDEBC87}" srcOrd="6" destOrd="0" presId="urn:microsoft.com/office/officeart/2018/5/layout/IconCircleLabelList"/>
    <dgm:cxn modelId="{B3C3A59E-DFE6-4464-9292-E8AD466E74CF}" type="presParOf" srcId="{87D1019E-352E-4B4F-9527-8A0D1DDEBC87}" destId="{1E599E1D-638F-48FD-9ABD-5582A5213156}" srcOrd="0" destOrd="0" presId="urn:microsoft.com/office/officeart/2018/5/layout/IconCircleLabelList"/>
    <dgm:cxn modelId="{8D4FD7F5-DD92-4B13-90A8-45D97D209658}" type="presParOf" srcId="{87D1019E-352E-4B4F-9527-8A0D1DDEBC87}" destId="{BAE25160-C99C-457A-8992-DC4A566B7FF0}" srcOrd="1" destOrd="0" presId="urn:microsoft.com/office/officeart/2018/5/layout/IconCircleLabelList"/>
    <dgm:cxn modelId="{B92D6392-5879-4EF2-BADB-6A6402A15B39}" type="presParOf" srcId="{87D1019E-352E-4B4F-9527-8A0D1DDEBC87}" destId="{A5295267-AC25-4A21-8A4F-A09134DB6FE8}" srcOrd="2" destOrd="0" presId="urn:microsoft.com/office/officeart/2018/5/layout/IconCircleLabelList"/>
    <dgm:cxn modelId="{5186371D-2D3A-4DE6-BAB1-C25ED7C403DE}" type="presParOf" srcId="{87D1019E-352E-4B4F-9527-8A0D1DDEBC87}" destId="{0597FDA2-0F03-48C0-9ADB-48821C9F95FC}" srcOrd="3" destOrd="0" presId="urn:microsoft.com/office/officeart/2018/5/layout/IconCircleLabelList"/>
    <dgm:cxn modelId="{D2D6958E-6EA4-4032-BB94-9030E39306AF}" type="presParOf" srcId="{179E49BC-8EC5-4CC8-AE36-4D5C87B514E2}" destId="{178C1059-6152-4EE2-9599-19A6AE71375E}" srcOrd="7" destOrd="0" presId="urn:microsoft.com/office/officeart/2018/5/layout/IconCircleLabelList"/>
    <dgm:cxn modelId="{EF041C16-47B5-4329-AEF9-B50CC03925D3}" type="presParOf" srcId="{179E49BC-8EC5-4CC8-AE36-4D5C87B514E2}" destId="{55878F0D-E943-4ADF-8B68-2659B6D39F67}" srcOrd="8" destOrd="0" presId="urn:microsoft.com/office/officeart/2018/5/layout/IconCircleLabelList"/>
    <dgm:cxn modelId="{F4CF58BC-7916-4197-9BA9-A2F72E121B2D}" type="presParOf" srcId="{55878F0D-E943-4ADF-8B68-2659B6D39F67}" destId="{29CB544F-DBA3-4C78-B90C-60594B9BB420}" srcOrd="0" destOrd="0" presId="urn:microsoft.com/office/officeart/2018/5/layout/IconCircleLabelList"/>
    <dgm:cxn modelId="{521FB646-2D24-46AA-A454-22140E340616}" type="presParOf" srcId="{55878F0D-E943-4ADF-8B68-2659B6D39F67}" destId="{3B84B113-6451-48C9-9080-572B8D39A0F6}" srcOrd="1" destOrd="0" presId="urn:microsoft.com/office/officeart/2018/5/layout/IconCircleLabelList"/>
    <dgm:cxn modelId="{BCDC17C4-F1A9-4D55-B3AC-7DC80A31B689}" type="presParOf" srcId="{55878F0D-E943-4ADF-8B68-2659B6D39F67}" destId="{704B7B1B-89FB-4C53-9756-708B362E1DE2}" srcOrd="2" destOrd="0" presId="urn:microsoft.com/office/officeart/2018/5/layout/IconCircleLabelList"/>
    <dgm:cxn modelId="{C906BE62-92DE-4498-8DAE-1F96239961E1}" type="presParOf" srcId="{55878F0D-E943-4ADF-8B68-2659B6D39F67}" destId="{E51ACA2E-0125-44C5-8717-8C61A43D3415}" srcOrd="3" destOrd="0" presId="urn:microsoft.com/office/officeart/2018/5/layout/IconCircleLabelList"/>
    <dgm:cxn modelId="{15F161E0-2E1C-4DD8-9CFB-7F01852B1076}" type="presParOf" srcId="{179E49BC-8EC5-4CC8-AE36-4D5C87B514E2}" destId="{84AA8F9E-7608-48D0-8D76-18F573CE2FD2}" srcOrd="9" destOrd="0" presId="urn:microsoft.com/office/officeart/2018/5/layout/IconCircleLabelList"/>
    <dgm:cxn modelId="{3FF3637C-9D42-4573-AFF0-604A4EB220AF}" type="presParOf" srcId="{179E49BC-8EC5-4CC8-AE36-4D5C87B514E2}" destId="{498A591D-E3B5-4ADA-9461-2EE727A3C998}" srcOrd="10" destOrd="0" presId="urn:microsoft.com/office/officeart/2018/5/layout/IconCircleLabelList"/>
    <dgm:cxn modelId="{83F9F539-9FE6-4B82-B631-F1DC27E3328C}" type="presParOf" srcId="{498A591D-E3B5-4ADA-9461-2EE727A3C998}" destId="{1DE00BD6-4D5B-47F8-A111-5FF6B96780C2}" srcOrd="0" destOrd="0" presId="urn:microsoft.com/office/officeart/2018/5/layout/IconCircleLabelList"/>
    <dgm:cxn modelId="{B704F41C-7900-4355-8203-6D3527D5792A}" type="presParOf" srcId="{498A591D-E3B5-4ADA-9461-2EE727A3C998}" destId="{9924D6C2-FE60-4408-8DF8-F68156E0C46C}" srcOrd="1" destOrd="0" presId="urn:microsoft.com/office/officeart/2018/5/layout/IconCircleLabelList"/>
    <dgm:cxn modelId="{997B05CF-5D04-40C5-A450-48C1579A4421}" type="presParOf" srcId="{498A591D-E3B5-4ADA-9461-2EE727A3C998}" destId="{3F4AE8CB-24AB-4A36-8F5D-719784835A2A}" srcOrd="2" destOrd="0" presId="urn:microsoft.com/office/officeart/2018/5/layout/IconCircleLabelList"/>
    <dgm:cxn modelId="{B4B5F915-E286-43FE-BAE8-D8B692F2DF8C}" type="presParOf" srcId="{498A591D-E3B5-4ADA-9461-2EE727A3C998}" destId="{BC0F9779-13FC-4F42-B6B4-CDD940456C7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85E8B0-72CB-461F-B2CA-4492DE75CB1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323442C-6359-48C0-B0A7-217902E6EF6E}">
      <dgm:prSet custT="1"/>
      <dgm:spPr/>
      <dgm:t>
        <a:bodyPr/>
        <a:lstStyle/>
        <a:p>
          <a:r>
            <a:rPr lang="en-US" sz="2800" b="1" dirty="0"/>
            <a:t>Accepting attitude among team members</a:t>
          </a:r>
        </a:p>
      </dgm:t>
    </dgm:pt>
    <dgm:pt modelId="{72970792-ADBF-48AC-9772-6C919DF30C4F}" type="parTrans" cxnId="{61565267-FBC5-43C5-A441-B0096E0E6241}">
      <dgm:prSet/>
      <dgm:spPr/>
      <dgm:t>
        <a:bodyPr/>
        <a:lstStyle/>
        <a:p>
          <a:endParaRPr lang="en-US"/>
        </a:p>
      </dgm:t>
    </dgm:pt>
    <dgm:pt modelId="{905466AF-5933-4BE5-8608-E590AFEB6BCC}" type="sibTrans" cxnId="{61565267-FBC5-43C5-A441-B0096E0E6241}">
      <dgm:prSet/>
      <dgm:spPr/>
      <dgm:t>
        <a:bodyPr/>
        <a:lstStyle/>
        <a:p>
          <a:endParaRPr lang="en-US"/>
        </a:p>
      </dgm:t>
    </dgm:pt>
    <dgm:pt modelId="{18E3AE69-F7B1-44E1-841C-E36E7A8F146C}">
      <dgm:prSet custT="1"/>
      <dgm:spPr/>
      <dgm:t>
        <a:bodyPr/>
        <a:lstStyle/>
        <a:p>
          <a:r>
            <a:rPr lang="en-US" sz="3200" b="1" dirty="0"/>
            <a:t>Inspiring purpose</a:t>
          </a:r>
        </a:p>
      </dgm:t>
    </dgm:pt>
    <dgm:pt modelId="{0EF7CB24-2BF2-4829-AF4D-A7545A12B1F6}" type="parTrans" cxnId="{58C43EF7-C5AF-469B-8A74-80DD62AB4D2E}">
      <dgm:prSet/>
      <dgm:spPr/>
      <dgm:t>
        <a:bodyPr/>
        <a:lstStyle/>
        <a:p>
          <a:endParaRPr lang="en-US"/>
        </a:p>
      </dgm:t>
    </dgm:pt>
    <dgm:pt modelId="{CD7CF83D-A579-4557-BBCF-4AEE5EA72E63}" type="sibTrans" cxnId="{58C43EF7-C5AF-469B-8A74-80DD62AB4D2E}">
      <dgm:prSet/>
      <dgm:spPr/>
      <dgm:t>
        <a:bodyPr/>
        <a:lstStyle/>
        <a:p>
          <a:endParaRPr lang="en-US"/>
        </a:p>
      </dgm:t>
    </dgm:pt>
    <dgm:pt modelId="{8CDADE8E-EFEA-4DC9-BD8E-A418A68842AB}">
      <dgm:prSet custT="1"/>
      <dgm:spPr/>
      <dgm:t>
        <a:bodyPr/>
        <a:lstStyle/>
        <a:p>
          <a:r>
            <a:rPr lang="en-US" sz="2800" b="1" kern="1200" dirty="0">
              <a:solidFill>
                <a:prstClr val="white"/>
              </a:solidFill>
              <a:latin typeface="Calibri" panose="020F0502020204030204"/>
              <a:ea typeface="+mn-ea"/>
              <a:cs typeface="+mn-cs"/>
            </a:rPr>
            <a:t>Clear</a:t>
          </a:r>
          <a:r>
            <a:rPr lang="en-US" sz="2800" kern="1200" dirty="0"/>
            <a:t>, </a:t>
          </a:r>
          <a:r>
            <a:rPr lang="en-US" sz="2800" b="1" kern="1200" dirty="0">
              <a:solidFill>
                <a:prstClr val="white"/>
              </a:solidFill>
              <a:latin typeface="Calibri" panose="020F0502020204030204"/>
              <a:ea typeface="+mn-ea"/>
              <a:cs typeface="+mn-cs"/>
            </a:rPr>
            <a:t>challenging goals</a:t>
          </a:r>
        </a:p>
      </dgm:t>
    </dgm:pt>
    <dgm:pt modelId="{47BDE656-DD2D-45AD-9691-2F22E5461768}" type="parTrans" cxnId="{1F271C93-B426-4C80-A30D-27DFFDC25290}">
      <dgm:prSet/>
      <dgm:spPr/>
      <dgm:t>
        <a:bodyPr/>
        <a:lstStyle/>
        <a:p>
          <a:endParaRPr lang="en-US"/>
        </a:p>
      </dgm:t>
    </dgm:pt>
    <dgm:pt modelId="{14534C71-A057-4C29-909A-5BC103900442}" type="sibTrans" cxnId="{1F271C93-B426-4C80-A30D-27DFFDC25290}">
      <dgm:prSet/>
      <dgm:spPr/>
      <dgm:t>
        <a:bodyPr/>
        <a:lstStyle/>
        <a:p>
          <a:endParaRPr lang="en-US"/>
        </a:p>
      </dgm:t>
    </dgm:pt>
    <dgm:pt modelId="{537728FC-0752-4557-80A3-67433CFD7DB5}">
      <dgm:prSet custT="1"/>
      <dgm:spPr/>
      <dgm: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Leader listens and communicates</a:t>
          </a:r>
        </a:p>
      </dgm:t>
    </dgm:pt>
    <dgm:pt modelId="{48563C86-7BA6-4628-B42A-3FFBB2762A9A}" type="parTrans" cxnId="{C03D2ED8-4195-4AA0-9926-4E96E07186BF}">
      <dgm:prSet/>
      <dgm:spPr/>
      <dgm:t>
        <a:bodyPr/>
        <a:lstStyle/>
        <a:p>
          <a:endParaRPr lang="en-US"/>
        </a:p>
      </dgm:t>
    </dgm:pt>
    <dgm:pt modelId="{C37B3B21-0DC4-4295-AB74-6D02C6A1D6B5}" type="sibTrans" cxnId="{C03D2ED8-4195-4AA0-9926-4E96E07186BF}">
      <dgm:prSet/>
      <dgm:spPr/>
      <dgm:t>
        <a:bodyPr/>
        <a:lstStyle/>
        <a:p>
          <a:endParaRPr lang="en-US"/>
        </a:p>
      </dgm:t>
    </dgm:pt>
    <dgm:pt modelId="{5D864A0D-06BB-4157-9F39-D3D0E2279811}">
      <dgm:prSet custT="1"/>
      <dgm:spPr/>
      <dgm: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Consistent appreciation and feedback</a:t>
          </a:r>
        </a:p>
      </dgm:t>
    </dgm:pt>
    <dgm:pt modelId="{906084AD-ECA2-408F-9C65-54E06079F36C}" type="parTrans" cxnId="{2EEA017A-4693-49CB-9A43-645F359AB1E5}">
      <dgm:prSet/>
      <dgm:spPr/>
      <dgm:t>
        <a:bodyPr/>
        <a:lstStyle/>
        <a:p>
          <a:endParaRPr lang="en-US"/>
        </a:p>
      </dgm:t>
    </dgm:pt>
    <dgm:pt modelId="{DFA598ED-20CD-4DD6-9662-67B9662E232B}" type="sibTrans" cxnId="{2EEA017A-4693-49CB-9A43-645F359AB1E5}">
      <dgm:prSet/>
      <dgm:spPr/>
      <dgm:t>
        <a:bodyPr/>
        <a:lstStyle/>
        <a:p>
          <a:endParaRPr lang="en-US"/>
        </a:p>
      </dgm:t>
    </dgm:pt>
    <dgm:pt modelId="{A632384C-2C83-4D93-886C-C726ADF4C262}">
      <dgm:prSet custT="1"/>
      <dgm:spPr/>
      <dgm: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Acknowledgement of team feelings and concerns</a:t>
          </a:r>
        </a:p>
      </dgm:t>
    </dgm:pt>
    <dgm:pt modelId="{B77E4F43-C7B4-471B-B093-58483206DE79}" type="parTrans" cxnId="{AB2D76ED-24F6-46C1-90C2-C295C07B06C2}">
      <dgm:prSet/>
      <dgm:spPr/>
      <dgm:t>
        <a:bodyPr/>
        <a:lstStyle/>
        <a:p>
          <a:endParaRPr lang="en-US"/>
        </a:p>
      </dgm:t>
    </dgm:pt>
    <dgm:pt modelId="{D86F5DDC-6544-43B5-B568-1ED45F0B8EB3}" type="sibTrans" cxnId="{AB2D76ED-24F6-46C1-90C2-C295C07B06C2}">
      <dgm:prSet/>
      <dgm:spPr/>
      <dgm:t>
        <a:bodyPr/>
        <a:lstStyle/>
        <a:p>
          <a:endParaRPr lang="en-US"/>
        </a:p>
      </dgm:t>
    </dgm:pt>
    <dgm:pt modelId="{4D99936B-D1DA-42AA-904A-D0C8E00DF8C5}" type="pres">
      <dgm:prSet presAssocID="{9B85E8B0-72CB-461F-B2CA-4492DE75CB17}" presName="diagram" presStyleCnt="0">
        <dgm:presLayoutVars>
          <dgm:dir/>
          <dgm:resizeHandles val="exact"/>
        </dgm:presLayoutVars>
      </dgm:prSet>
      <dgm:spPr/>
    </dgm:pt>
    <dgm:pt modelId="{D0F2E098-3B0A-4BB7-9B98-80957A63DAD8}" type="pres">
      <dgm:prSet presAssocID="{F323442C-6359-48C0-B0A7-217902E6EF6E}" presName="node" presStyleLbl="node1" presStyleIdx="0" presStyleCnt="6">
        <dgm:presLayoutVars>
          <dgm:bulletEnabled val="1"/>
        </dgm:presLayoutVars>
      </dgm:prSet>
      <dgm:spPr/>
    </dgm:pt>
    <dgm:pt modelId="{84EAA2E1-33C1-47E6-9AB2-6078EB9A3FB5}" type="pres">
      <dgm:prSet presAssocID="{905466AF-5933-4BE5-8608-E590AFEB6BCC}" presName="sibTrans" presStyleCnt="0"/>
      <dgm:spPr/>
    </dgm:pt>
    <dgm:pt modelId="{EB3394E9-BF8B-4A37-BFD0-9A02AB0A919E}" type="pres">
      <dgm:prSet presAssocID="{18E3AE69-F7B1-44E1-841C-E36E7A8F146C}" presName="node" presStyleLbl="node1" presStyleIdx="1" presStyleCnt="6" custLinFactNeighborX="-29" custLinFactNeighborY="-2784">
        <dgm:presLayoutVars>
          <dgm:bulletEnabled val="1"/>
        </dgm:presLayoutVars>
      </dgm:prSet>
      <dgm:spPr/>
    </dgm:pt>
    <dgm:pt modelId="{602026D9-640B-4EB0-816D-A5258EC68D86}" type="pres">
      <dgm:prSet presAssocID="{CD7CF83D-A579-4557-BBCF-4AEE5EA72E63}" presName="sibTrans" presStyleCnt="0"/>
      <dgm:spPr/>
    </dgm:pt>
    <dgm:pt modelId="{75A0B000-F6AF-43E9-AE87-D4938987AEE1}" type="pres">
      <dgm:prSet presAssocID="{8CDADE8E-EFEA-4DC9-BD8E-A418A68842AB}" presName="node" presStyleLbl="node1" presStyleIdx="2" presStyleCnt="6">
        <dgm:presLayoutVars>
          <dgm:bulletEnabled val="1"/>
        </dgm:presLayoutVars>
      </dgm:prSet>
      <dgm:spPr/>
    </dgm:pt>
    <dgm:pt modelId="{8762F452-1B6F-4602-80A2-41945E500829}" type="pres">
      <dgm:prSet presAssocID="{14534C71-A057-4C29-909A-5BC103900442}" presName="sibTrans" presStyleCnt="0"/>
      <dgm:spPr/>
    </dgm:pt>
    <dgm:pt modelId="{E43C0528-4DA7-4561-BDC7-2EE2668D97C8}" type="pres">
      <dgm:prSet presAssocID="{537728FC-0752-4557-80A3-67433CFD7DB5}" presName="node" presStyleLbl="node1" presStyleIdx="3" presStyleCnt="6">
        <dgm:presLayoutVars>
          <dgm:bulletEnabled val="1"/>
        </dgm:presLayoutVars>
      </dgm:prSet>
      <dgm:spPr/>
    </dgm:pt>
    <dgm:pt modelId="{2D0E290B-A4DD-499D-968D-C87EB358BD95}" type="pres">
      <dgm:prSet presAssocID="{C37B3B21-0DC4-4295-AB74-6D02C6A1D6B5}" presName="sibTrans" presStyleCnt="0"/>
      <dgm:spPr/>
    </dgm:pt>
    <dgm:pt modelId="{7FAE9EB7-5054-451F-BD12-406A469B0EF9}" type="pres">
      <dgm:prSet presAssocID="{5D864A0D-06BB-4157-9F39-D3D0E2279811}" presName="node" presStyleLbl="node1" presStyleIdx="4" presStyleCnt="6">
        <dgm:presLayoutVars>
          <dgm:bulletEnabled val="1"/>
        </dgm:presLayoutVars>
      </dgm:prSet>
      <dgm:spPr/>
    </dgm:pt>
    <dgm:pt modelId="{F7D0071B-A4E8-4135-B734-4F8AF30ABC6F}" type="pres">
      <dgm:prSet presAssocID="{DFA598ED-20CD-4DD6-9662-67B9662E232B}" presName="sibTrans" presStyleCnt="0"/>
      <dgm:spPr/>
    </dgm:pt>
    <dgm:pt modelId="{276F4DF6-8819-42AC-B5DC-C5DB961FD2B9}" type="pres">
      <dgm:prSet presAssocID="{A632384C-2C83-4D93-886C-C726ADF4C262}" presName="node" presStyleLbl="node1" presStyleIdx="5" presStyleCnt="6">
        <dgm:presLayoutVars>
          <dgm:bulletEnabled val="1"/>
        </dgm:presLayoutVars>
      </dgm:prSet>
      <dgm:spPr/>
    </dgm:pt>
  </dgm:ptLst>
  <dgm:cxnLst>
    <dgm:cxn modelId="{5436F70E-CF03-4AC5-ABA8-743DC9590C0F}" type="presOf" srcId="{9B85E8B0-72CB-461F-B2CA-4492DE75CB17}" destId="{4D99936B-D1DA-42AA-904A-D0C8E00DF8C5}" srcOrd="0" destOrd="0" presId="urn:microsoft.com/office/officeart/2005/8/layout/default"/>
    <dgm:cxn modelId="{A7627423-A5E2-480A-92D9-2DB7DF2F38E1}" type="presOf" srcId="{F323442C-6359-48C0-B0A7-217902E6EF6E}" destId="{D0F2E098-3B0A-4BB7-9B98-80957A63DAD8}" srcOrd="0" destOrd="0" presId="urn:microsoft.com/office/officeart/2005/8/layout/default"/>
    <dgm:cxn modelId="{2F4C0A29-1572-4BB3-940D-D9C45F516EF6}" type="presOf" srcId="{18E3AE69-F7B1-44E1-841C-E36E7A8F146C}" destId="{EB3394E9-BF8B-4A37-BFD0-9A02AB0A919E}" srcOrd="0" destOrd="0" presId="urn:microsoft.com/office/officeart/2005/8/layout/default"/>
    <dgm:cxn modelId="{68645132-324E-4A46-9997-EB52804EC4C3}" type="presOf" srcId="{537728FC-0752-4557-80A3-67433CFD7DB5}" destId="{E43C0528-4DA7-4561-BDC7-2EE2668D97C8}" srcOrd="0" destOrd="0" presId="urn:microsoft.com/office/officeart/2005/8/layout/default"/>
    <dgm:cxn modelId="{28169C5B-3A2C-4C09-9415-76F6DBC9A9D6}" type="presOf" srcId="{A632384C-2C83-4D93-886C-C726ADF4C262}" destId="{276F4DF6-8819-42AC-B5DC-C5DB961FD2B9}" srcOrd="0" destOrd="0" presId="urn:microsoft.com/office/officeart/2005/8/layout/default"/>
    <dgm:cxn modelId="{262EC25F-A05B-43F9-B33D-0D09FE8B8B51}" type="presOf" srcId="{8CDADE8E-EFEA-4DC9-BD8E-A418A68842AB}" destId="{75A0B000-F6AF-43E9-AE87-D4938987AEE1}" srcOrd="0" destOrd="0" presId="urn:microsoft.com/office/officeart/2005/8/layout/default"/>
    <dgm:cxn modelId="{61565267-FBC5-43C5-A441-B0096E0E6241}" srcId="{9B85E8B0-72CB-461F-B2CA-4492DE75CB17}" destId="{F323442C-6359-48C0-B0A7-217902E6EF6E}" srcOrd="0" destOrd="0" parTransId="{72970792-ADBF-48AC-9772-6C919DF30C4F}" sibTransId="{905466AF-5933-4BE5-8608-E590AFEB6BCC}"/>
    <dgm:cxn modelId="{2EEA017A-4693-49CB-9A43-645F359AB1E5}" srcId="{9B85E8B0-72CB-461F-B2CA-4492DE75CB17}" destId="{5D864A0D-06BB-4157-9F39-D3D0E2279811}" srcOrd="4" destOrd="0" parTransId="{906084AD-ECA2-408F-9C65-54E06079F36C}" sibTransId="{DFA598ED-20CD-4DD6-9662-67B9662E232B}"/>
    <dgm:cxn modelId="{1F271C93-B426-4C80-A30D-27DFFDC25290}" srcId="{9B85E8B0-72CB-461F-B2CA-4492DE75CB17}" destId="{8CDADE8E-EFEA-4DC9-BD8E-A418A68842AB}" srcOrd="2" destOrd="0" parTransId="{47BDE656-DD2D-45AD-9691-2F22E5461768}" sibTransId="{14534C71-A057-4C29-909A-5BC103900442}"/>
    <dgm:cxn modelId="{6BD6ADC7-32C1-4EB6-9D14-0A471D2213D9}" type="presOf" srcId="{5D864A0D-06BB-4157-9F39-D3D0E2279811}" destId="{7FAE9EB7-5054-451F-BD12-406A469B0EF9}" srcOrd="0" destOrd="0" presId="urn:microsoft.com/office/officeart/2005/8/layout/default"/>
    <dgm:cxn modelId="{C03D2ED8-4195-4AA0-9926-4E96E07186BF}" srcId="{9B85E8B0-72CB-461F-B2CA-4492DE75CB17}" destId="{537728FC-0752-4557-80A3-67433CFD7DB5}" srcOrd="3" destOrd="0" parTransId="{48563C86-7BA6-4628-B42A-3FFBB2762A9A}" sibTransId="{C37B3B21-0DC4-4295-AB74-6D02C6A1D6B5}"/>
    <dgm:cxn modelId="{AB2D76ED-24F6-46C1-90C2-C295C07B06C2}" srcId="{9B85E8B0-72CB-461F-B2CA-4492DE75CB17}" destId="{A632384C-2C83-4D93-886C-C726ADF4C262}" srcOrd="5" destOrd="0" parTransId="{B77E4F43-C7B4-471B-B093-58483206DE79}" sibTransId="{D86F5DDC-6544-43B5-B568-1ED45F0B8EB3}"/>
    <dgm:cxn modelId="{58C43EF7-C5AF-469B-8A74-80DD62AB4D2E}" srcId="{9B85E8B0-72CB-461F-B2CA-4492DE75CB17}" destId="{18E3AE69-F7B1-44E1-841C-E36E7A8F146C}" srcOrd="1" destOrd="0" parTransId="{0EF7CB24-2BF2-4829-AF4D-A7545A12B1F6}" sibTransId="{CD7CF83D-A579-4557-BBCF-4AEE5EA72E63}"/>
    <dgm:cxn modelId="{25D9587F-828F-41CC-9260-0616C323D169}" type="presParOf" srcId="{4D99936B-D1DA-42AA-904A-D0C8E00DF8C5}" destId="{D0F2E098-3B0A-4BB7-9B98-80957A63DAD8}" srcOrd="0" destOrd="0" presId="urn:microsoft.com/office/officeart/2005/8/layout/default"/>
    <dgm:cxn modelId="{E4E4F98B-12B0-4EED-A7F9-F201C5526779}" type="presParOf" srcId="{4D99936B-D1DA-42AA-904A-D0C8E00DF8C5}" destId="{84EAA2E1-33C1-47E6-9AB2-6078EB9A3FB5}" srcOrd="1" destOrd="0" presId="urn:microsoft.com/office/officeart/2005/8/layout/default"/>
    <dgm:cxn modelId="{898B6EA6-0D00-4937-B4F7-9D45037DECEB}" type="presParOf" srcId="{4D99936B-D1DA-42AA-904A-D0C8E00DF8C5}" destId="{EB3394E9-BF8B-4A37-BFD0-9A02AB0A919E}" srcOrd="2" destOrd="0" presId="urn:microsoft.com/office/officeart/2005/8/layout/default"/>
    <dgm:cxn modelId="{0F398BB7-E33A-4816-BD24-FD122B034448}" type="presParOf" srcId="{4D99936B-D1DA-42AA-904A-D0C8E00DF8C5}" destId="{602026D9-640B-4EB0-816D-A5258EC68D86}" srcOrd="3" destOrd="0" presId="urn:microsoft.com/office/officeart/2005/8/layout/default"/>
    <dgm:cxn modelId="{ED234121-81B5-4381-97DA-3609976F91A2}" type="presParOf" srcId="{4D99936B-D1DA-42AA-904A-D0C8E00DF8C5}" destId="{75A0B000-F6AF-43E9-AE87-D4938987AEE1}" srcOrd="4" destOrd="0" presId="urn:microsoft.com/office/officeart/2005/8/layout/default"/>
    <dgm:cxn modelId="{83FC4E3A-1AA4-4E41-B5D3-E1A3212C9AB0}" type="presParOf" srcId="{4D99936B-D1DA-42AA-904A-D0C8E00DF8C5}" destId="{8762F452-1B6F-4602-80A2-41945E500829}" srcOrd="5" destOrd="0" presId="urn:microsoft.com/office/officeart/2005/8/layout/default"/>
    <dgm:cxn modelId="{ECF38348-6172-4940-A183-135131A25984}" type="presParOf" srcId="{4D99936B-D1DA-42AA-904A-D0C8E00DF8C5}" destId="{E43C0528-4DA7-4561-BDC7-2EE2668D97C8}" srcOrd="6" destOrd="0" presId="urn:microsoft.com/office/officeart/2005/8/layout/default"/>
    <dgm:cxn modelId="{171D7D18-97B9-4DA5-ACCE-DA84842D09A1}" type="presParOf" srcId="{4D99936B-D1DA-42AA-904A-D0C8E00DF8C5}" destId="{2D0E290B-A4DD-499D-968D-C87EB358BD95}" srcOrd="7" destOrd="0" presId="urn:microsoft.com/office/officeart/2005/8/layout/default"/>
    <dgm:cxn modelId="{8FD94C3B-688E-49EF-8803-397727EFDBDF}" type="presParOf" srcId="{4D99936B-D1DA-42AA-904A-D0C8E00DF8C5}" destId="{7FAE9EB7-5054-451F-BD12-406A469B0EF9}" srcOrd="8" destOrd="0" presId="urn:microsoft.com/office/officeart/2005/8/layout/default"/>
    <dgm:cxn modelId="{22199C14-FF90-46B2-A3D2-23C8A7798EE7}" type="presParOf" srcId="{4D99936B-D1DA-42AA-904A-D0C8E00DF8C5}" destId="{F7D0071B-A4E8-4135-B734-4F8AF30ABC6F}" srcOrd="9" destOrd="0" presId="urn:microsoft.com/office/officeart/2005/8/layout/default"/>
    <dgm:cxn modelId="{16DF1287-F729-4502-8F07-FA1F7FA26FF7}" type="presParOf" srcId="{4D99936B-D1DA-42AA-904A-D0C8E00DF8C5}" destId="{276F4DF6-8819-42AC-B5DC-C5DB961FD2B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79281C-9B26-41EA-87CE-63990ABFAF3F}" type="doc">
      <dgm:prSet loTypeId="urn:microsoft.com/office/officeart/2005/8/layout/arrow2" loCatId="process" qsTypeId="urn:microsoft.com/office/officeart/2005/8/quickstyle/simple1" qsCatId="simple" csTypeId="urn:microsoft.com/office/officeart/2005/8/colors/accent4_2" csCatId="accent4" phldr="1"/>
      <dgm:spPr/>
    </dgm:pt>
    <dgm:pt modelId="{A372E022-0296-4C5C-A34F-A0F3E2F220FE}">
      <dgm:prSet phldrT="[Text]"/>
      <dgm:spPr/>
      <dgm:t>
        <a:bodyPr/>
        <a:lstStyle/>
        <a:p>
          <a:r>
            <a:rPr lang="en-US" b="1" dirty="0">
              <a:solidFill>
                <a:schemeClr val="bg1"/>
              </a:solidFill>
            </a:rPr>
            <a:t>Forming</a:t>
          </a:r>
        </a:p>
      </dgm:t>
    </dgm:pt>
    <dgm:pt modelId="{2C49B687-FE5C-41C9-B834-8CEA862339FC}" type="parTrans" cxnId="{5D475FCF-1271-4E1D-AE18-C8BB5DCA4EBC}">
      <dgm:prSet/>
      <dgm:spPr/>
      <dgm:t>
        <a:bodyPr/>
        <a:lstStyle/>
        <a:p>
          <a:endParaRPr lang="en-US"/>
        </a:p>
      </dgm:t>
    </dgm:pt>
    <dgm:pt modelId="{D456A751-C131-414A-A1D7-EBF9D2F75763}" type="sibTrans" cxnId="{5D475FCF-1271-4E1D-AE18-C8BB5DCA4EBC}">
      <dgm:prSet/>
      <dgm:spPr/>
      <dgm:t>
        <a:bodyPr/>
        <a:lstStyle/>
        <a:p>
          <a:endParaRPr lang="en-US"/>
        </a:p>
      </dgm:t>
    </dgm:pt>
    <dgm:pt modelId="{0819E1CD-F50E-4645-BDD3-7FF4446A5C1F}">
      <dgm:prSet phldrT="[Text]"/>
      <dgm:spPr/>
      <dgm:t>
        <a:bodyPr/>
        <a:lstStyle/>
        <a:p>
          <a:r>
            <a:rPr lang="en-US" b="1" dirty="0">
              <a:solidFill>
                <a:schemeClr val="bg1"/>
              </a:solidFill>
            </a:rPr>
            <a:t>Storming</a:t>
          </a:r>
        </a:p>
      </dgm:t>
    </dgm:pt>
    <dgm:pt modelId="{DDC1ED9B-F282-4126-BEA0-F814018A044B}" type="parTrans" cxnId="{EB8531E4-A93E-4083-8932-B4C6A1590F1C}">
      <dgm:prSet/>
      <dgm:spPr/>
      <dgm:t>
        <a:bodyPr/>
        <a:lstStyle/>
        <a:p>
          <a:endParaRPr lang="en-US"/>
        </a:p>
      </dgm:t>
    </dgm:pt>
    <dgm:pt modelId="{0E9C82AE-2A29-4E55-A544-1FD3BEF0510F}" type="sibTrans" cxnId="{EB8531E4-A93E-4083-8932-B4C6A1590F1C}">
      <dgm:prSet/>
      <dgm:spPr/>
      <dgm:t>
        <a:bodyPr/>
        <a:lstStyle/>
        <a:p>
          <a:endParaRPr lang="en-US"/>
        </a:p>
      </dgm:t>
    </dgm:pt>
    <dgm:pt modelId="{84C14E79-3770-4700-9157-BED192B72A60}">
      <dgm:prSet phldrT="[Text]"/>
      <dgm:spPr/>
      <dgm:t>
        <a:bodyPr/>
        <a:lstStyle/>
        <a:p>
          <a:r>
            <a:rPr lang="en-US" b="1" dirty="0">
              <a:solidFill>
                <a:schemeClr val="bg1"/>
              </a:solidFill>
            </a:rPr>
            <a:t>Norming</a:t>
          </a:r>
        </a:p>
      </dgm:t>
    </dgm:pt>
    <dgm:pt modelId="{7312675E-25DB-4A52-8B36-D3C2B53E88A5}" type="parTrans" cxnId="{CABB7F07-EE15-4824-840D-2E6D47EF11F6}">
      <dgm:prSet/>
      <dgm:spPr/>
      <dgm:t>
        <a:bodyPr/>
        <a:lstStyle/>
        <a:p>
          <a:endParaRPr lang="en-US"/>
        </a:p>
      </dgm:t>
    </dgm:pt>
    <dgm:pt modelId="{D0C00D6E-B888-4CD8-8F32-CFB59B202076}" type="sibTrans" cxnId="{CABB7F07-EE15-4824-840D-2E6D47EF11F6}">
      <dgm:prSet/>
      <dgm:spPr/>
      <dgm:t>
        <a:bodyPr/>
        <a:lstStyle/>
        <a:p>
          <a:endParaRPr lang="en-US"/>
        </a:p>
      </dgm:t>
    </dgm:pt>
    <dgm:pt modelId="{7A4BC3FE-382E-4870-9667-FFB2C49A084B}">
      <dgm:prSet phldrT="[Text]"/>
      <dgm:spPr/>
      <dgm:t>
        <a:bodyPr/>
        <a:lstStyle/>
        <a:p>
          <a:r>
            <a:rPr lang="en-US" b="1" dirty="0">
              <a:solidFill>
                <a:schemeClr val="bg1"/>
              </a:solidFill>
            </a:rPr>
            <a:t>Adjourning</a:t>
          </a:r>
        </a:p>
      </dgm:t>
    </dgm:pt>
    <dgm:pt modelId="{219C02E7-D322-4347-814B-22C78AF4BC49}" type="parTrans" cxnId="{543429AE-532D-45F3-9FAB-5BF2EB413E8D}">
      <dgm:prSet/>
      <dgm:spPr/>
      <dgm:t>
        <a:bodyPr/>
        <a:lstStyle/>
        <a:p>
          <a:endParaRPr lang="en-US"/>
        </a:p>
      </dgm:t>
    </dgm:pt>
    <dgm:pt modelId="{44559D52-E719-44C4-9827-180E972BB179}" type="sibTrans" cxnId="{543429AE-532D-45F3-9FAB-5BF2EB413E8D}">
      <dgm:prSet/>
      <dgm:spPr/>
      <dgm:t>
        <a:bodyPr/>
        <a:lstStyle/>
        <a:p>
          <a:endParaRPr lang="en-US"/>
        </a:p>
      </dgm:t>
    </dgm:pt>
    <dgm:pt modelId="{243036F3-4212-4706-977C-4D21AC8913F6}">
      <dgm:prSet phldrT="[Text]"/>
      <dgm:spPr/>
      <dgm:t>
        <a:bodyPr/>
        <a:lstStyle/>
        <a:p>
          <a:r>
            <a:rPr lang="en-US" b="1" dirty="0">
              <a:solidFill>
                <a:schemeClr val="bg1"/>
              </a:solidFill>
            </a:rPr>
            <a:t>Performing</a:t>
          </a:r>
        </a:p>
      </dgm:t>
    </dgm:pt>
    <dgm:pt modelId="{3A1B4B8C-7718-4167-A859-0BAB02544FD3}" type="parTrans" cxnId="{753C3CE7-DBB7-44A5-879A-0436C5A55676}">
      <dgm:prSet/>
      <dgm:spPr/>
      <dgm:t>
        <a:bodyPr/>
        <a:lstStyle/>
        <a:p>
          <a:endParaRPr lang="en-US"/>
        </a:p>
      </dgm:t>
    </dgm:pt>
    <dgm:pt modelId="{38FFAC7E-4DEA-4712-918D-27A65B5DBC35}" type="sibTrans" cxnId="{753C3CE7-DBB7-44A5-879A-0436C5A55676}">
      <dgm:prSet/>
      <dgm:spPr/>
      <dgm:t>
        <a:bodyPr/>
        <a:lstStyle/>
        <a:p>
          <a:endParaRPr lang="en-US"/>
        </a:p>
      </dgm:t>
    </dgm:pt>
    <dgm:pt modelId="{A0DED635-C3C3-464F-85A4-17DFCEF075C0}" type="pres">
      <dgm:prSet presAssocID="{F879281C-9B26-41EA-87CE-63990ABFAF3F}" presName="arrowDiagram" presStyleCnt="0">
        <dgm:presLayoutVars>
          <dgm:chMax val="5"/>
          <dgm:dir/>
          <dgm:resizeHandles val="exact"/>
        </dgm:presLayoutVars>
      </dgm:prSet>
      <dgm:spPr/>
    </dgm:pt>
    <dgm:pt modelId="{F42DF7E5-945F-4DA8-8A96-BC3B8546467F}" type="pres">
      <dgm:prSet presAssocID="{F879281C-9B26-41EA-87CE-63990ABFAF3F}" presName="arrow" presStyleLbl="bgShp" presStyleIdx="0" presStyleCnt="1"/>
      <dgm:spPr/>
    </dgm:pt>
    <dgm:pt modelId="{FA1E6318-249B-43FD-8735-33CEA3075445}" type="pres">
      <dgm:prSet presAssocID="{F879281C-9B26-41EA-87CE-63990ABFAF3F}" presName="arrowDiagram5" presStyleCnt="0"/>
      <dgm:spPr/>
    </dgm:pt>
    <dgm:pt modelId="{FC73863A-18C7-44E5-A4DE-F6BF1B95C283}" type="pres">
      <dgm:prSet presAssocID="{A372E022-0296-4C5C-A34F-A0F3E2F220FE}" presName="bullet5a" presStyleLbl="node1" presStyleIdx="0" presStyleCnt="5"/>
      <dgm:spPr/>
    </dgm:pt>
    <dgm:pt modelId="{2A456BC8-8DAC-4555-8146-5770AE337D32}" type="pres">
      <dgm:prSet presAssocID="{A372E022-0296-4C5C-A34F-A0F3E2F220FE}" presName="textBox5a" presStyleLbl="revTx" presStyleIdx="0" presStyleCnt="5">
        <dgm:presLayoutVars>
          <dgm:bulletEnabled val="1"/>
        </dgm:presLayoutVars>
      </dgm:prSet>
      <dgm:spPr/>
    </dgm:pt>
    <dgm:pt modelId="{A5F1E215-949F-468D-B43D-4224EF1F98D6}" type="pres">
      <dgm:prSet presAssocID="{0819E1CD-F50E-4645-BDD3-7FF4446A5C1F}" presName="bullet5b" presStyleLbl="node1" presStyleIdx="1" presStyleCnt="5"/>
      <dgm:spPr/>
    </dgm:pt>
    <dgm:pt modelId="{56D2BFFB-F3FC-43C0-9D50-F9A4011529EB}" type="pres">
      <dgm:prSet presAssocID="{0819E1CD-F50E-4645-BDD3-7FF4446A5C1F}" presName="textBox5b" presStyleLbl="revTx" presStyleIdx="1" presStyleCnt="5">
        <dgm:presLayoutVars>
          <dgm:bulletEnabled val="1"/>
        </dgm:presLayoutVars>
      </dgm:prSet>
      <dgm:spPr/>
    </dgm:pt>
    <dgm:pt modelId="{6FC20C0D-B9A2-467C-819F-6C688E9BADB5}" type="pres">
      <dgm:prSet presAssocID="{84C14E79-3770-4700-9157-BED192B72A60}" presName="bullet5c" presStyleLbl="node1" presStyleIdx="2" presStyleCnt="5"/>
      <dgm:spPr/>
    </dgm:pt>
    <dgm:pt modelId="{8851454B-C28D-4C90-8B12-05DE55029E4E}" type="pres">
      <dgm:prSet presAssocID="{84C14E79-3770-4700-9157-BED192B72A60}" presName="textBox5c" presStyleLbl="revTx" presStyleIdx="2" presStyleCnt="5">
        <dgm:presLayoutVars>
          <dgm:bulletEnabled val="1"/>
        </dgm:presLayoutVars>
      </dgm:prSet>
      <dgm:spPr/>
    </dgm:pt>
    <dgm:pt modelId="{D13EA008-9CB9-405E-9C7E-610A77E6009D}" type="pres">
      <dgm:prSet presAssocID="{243036F3-4212-4706-977C-4D21AC8913F6}" presName="bullet5d" presStyleLbl="node1" presStyleIdx="3" presStyleCnt="5"/>
      <dgm:spPr/>
    </dgm:pt>
    <dgm:pt modelId="{68109E78-6FE0-4BB3-AAEC-E611EB5E0AF5}" type="pres">
      <dgm:prSet presAssocID="{243036F3-4212-4706-977C-4D21AC8913F6}" presName="textBox5d" presStyleLbl="revTx" presStyleIdx="3" presStyleCnt="5">
        <dgm:presLayoutVars>
          <dgm:bulletEnabled val="1"/>
        </dgm:presLayoutVars>
      </dgm:prSet>
      <dgm:spPr/>
    </dgm:pt>
    <dgm:pt modelId="{591E1D0E-92E5-4779-B15A-561081B20FAA}" type="pres">
      <dgm:prSet presAssocID="{7A4BC3FE-382E-4870-9667-FFB2C49A084B}" presName="bullet5e" presStyleLbl="node1" presStyleIdx="4" presStyleCnt="5"/>
      <dgm:spPr/>
    </dgm:pt>
    <dgm:pt modelId="{F2933302-A933-466D-BC37-0FCD13A82161}" type="pres">
      <dgm:prSet presAssocID="{7A4BC3FE-382E-4870-9667-FFB2C49A084B}" presName="textBox5e" presStyleLbl="revTx" presStyleIdx="4" presStyleCnt="5">
        <dgm:presLayoutVars>
          <dgm:bulletEnabled val="1"/>
        </dgm:presLayoutVars>
      </dgm:prSet>
      <dgm:spPr/>
    </dgm:pt>
  </dgm:ptLst>
  <dgm:cxnLst>
    <dgm:cxn modelId="{CABB7F07-EE15-4824-840D-2E6D47EF11F6}" srcId="{F879281C-9B26-41EA-87CE-63990ABFAF3F}" destId="{84C14E79-3770-4700-9157-BED192B72A60}" srcOrd="2" destOrd="0" parTransId="{7312675E-25DB-4A52-8B36-D3C2B53E88A5}" sibTransId="{D0C00D6E-B888-4CD8-8F32-CFB59B202076}"/>
    <dgm:cxn modelId="{AE69965D-E653-4287-8EF3-4CBAD7C45199}" type="presOf" srcId="{7A4BC3FE-382E-4870-9667-FFB2C49A084B}" destId="{F2933302-A933-466D-BC37-0FCD13A82161}" srcOrd="0" destOrd="0" presId="urn:microsoft.com/office/officeart/2005/8/layout/arrow2"/>
    <dgm:cxn modelId="{3AB0AC46-2936-46AB-B82F-2BF22D0E0897}" type="presOf" srcId="{A372E022-0296-4C5C-A34F-A0F3E2F220FE}" destId="{2A456BC8-8DAC-4555-8146-5770AE337D32}" srcOrd="0" destOrd="0" presId="urn:microsoft.com/office/officeart/2005/8/layout/arrow2"/>
    <dgm:cxn modelId="{BA93BF4D-DB6B-472E-A7B1-8F262D1B1D0D}" type="presOf" srcId="{0819E1CD-F50E-4645-BDD3-7FF4446A5C1F}" destId="{56D2BFFB-F3FC-43C0-9D50-F9A4011529EB}" srcOrd="0" destOrd="0" presId="urn:microsoft.com/office/officeart/2005/8/layout/arrow2"/>
    <dgm:cxn modelId="{081EC44E-0CA6-4A6F-90F6-CE4ED43A8B76}" type="presOf" srcId="{84C14E79-3770-4700-9157-BED192B72A60}" destId="{8851454B-C28D-4C90-8B12-05DE55029E4E}" srcOrd="0" destOrd="0" presId="urn:microsoft.com/office/officeart/2005/8/layout/arrow2"/>
    <dgm:cxn modelId="{543429AE-532D-45F3-9FAB-5BF2EB413E8D}" srcId="{F879281C-9B26-41EA-87CE-63990ABFAF3F}" destId="{7A4BC3FE-382E-4870-9667-FFB2C49A084B}" srcOrd="4" destOrd="0" parTransId="{219C02E7-D322-4347-814B-22C78AF4BC49}" sibTransId="{44559D52-E719-44C4-9827-180E972BB179}"/>
    <dgm:cxn modelId="{5D475FCF-1271-4E1D-AE18-C8BB5DCA4EBC}" srcId="{F879281C-9B26-41EA-87CE-63990ABFAF3F}" destId="{A372E022-0296-4C5C-A34F-A0F3E2F220FE}" srcOrd="0" destOrd="0" parTransId="{2C49B687-FE5C-41C9-B834-8CEA862339FC}" sibTransId="{D456A751-C131-414A-A1D7-EBF9D2F75763}"/>
    <dgm:cxn modelId="{EB8531E4-A93E-4083-8932-B4C6A1590F1C}" srcId="{F879281C-9B26-41EA-87CE-63990ABFAF3F}" destId="{0819E1CD-F50E-4645-BDD3-7FF4446A5C1F}" srcOrd="1" destOrd="0" parTransId="{DDC1ED9B-F282-4126-BEA0-F814018A044B}" sibTransId="{0E9C82AE-2A29-4E55-A544-1FD3BEF0510F}"/>
    <dgm:cxn modelId="{753C3CE7-DBB7-44A5-879A-0436C5A55676}" srcId="{F879281C-9B26-41EA-87CE-63990ABFAF3F}" destId="{243036F3-4212-4706-977C-4D21AC8913F6}" srcOrd="3" destOrd="0" parTransId="{3A1B4B8C-7718-4167-A859-0BAB02544FD3}" sibTransId="{38FFAC7E-4DEA-4712-918D-27A65B5DBC35}"/>
    <dgm:cxn modelId="{DA4C36E9-59C2-49AA-9302-36561C40FF6C}" type="presOf" srcId="{243036F3-4212-4706-977C-4D21AC8913F6}" destId="{68109E78-6FE0-4BB3-AAEC-E611EB5E0AF5}" srcOrd="0" destOrd="0" presId="urn:microsoft.com/office/officeart/2005/8/layout/arrow2"/>
    <dgm:cxn modelId="{07E571EF-2D10-4EC6-8203-C7F2833E670E}" type="presOf" srcId="{F879281C-9B26-41EA-87CE-63990ABFAF3F}" destId="{A0DED635-C3C3-464F-85A4-17DFCEF075C0}" srcOrd="0" destOrd="0" presId="urn:microsoft.com/office/officeart/2005/8/layout/arrow2"/>
    <dgm:cxn modelId="{D8DED4F3-19FD-4F58-9DE0-89025096070B}" type="presParOf" srcId="{A0DED635-C3C3-464F-85A4-17DFCEF075C0}" destId="{F42DF7E5-945F-4DA8-8A96-BC3B8546467F}" srcOrd="0" destOrd="0" presId="urn:microsoft.com/office/officeart/2005/8/layout/arrow2"/>
    <dgm:cxn modelId="{7A054827-8B16-4A6F-90CE-81A35A59B70F}" type="presParOf" srcId="{A0DED635-C3C3-464F-85A4-17DFCEF075C0}" destId="{FA1E6318-249B-43FD-8735-33CEA3075445}" srcOrd="1" destOrd="0" presId="urn:microsoft.com/office/officeart/2005/8/layout/arrow2"/>
    <dgm:cxn modelId="{8E847083-D656-4BFF-806A-E0AFA8320118}" type="presParOf" srcId="{FA1E6318-249B-43FD-8735-33CEA3075445}" destId="{FC73863A-18C7-44E5-A4DE-F6BF1B95C283}" srcOrd="0" destOrd="0" presId="urn:microsoft.com/office/officeart/2005/8/layout/arrow2"/>
    <dgm:cxn modelId="{C3D0F2B7-7C52-4752-B153-424861919568}" type="presParOf" srcId="{FA1E6318-249B-43FD-8735-33CEA3075445}" destId="{2A456BC8-8DAC-4555-8146-5770AE337D32}" srcOrd="1" destOrd="0" presId="urn:microsoft.com/office/officeart/2005/8/layout/arrow2"/>
    <dgm:cxn modelId="{E7A2CCD7-DF02-4D63-83E3-6707E390BB73}" type="presParOf" srcId="{FA1E6318-249B-43FD-8735-33CEA3075445}" destId="{A5F1E215-949F-468D-B43D-4224EF1F98D6}" srcOrd="2" destOrd="0" presId="urn:microsoft.com/office/officeart/2005/8/layout/arrow2"/>
    <dgm:cxn modelId="{2D2052B0-308B-48D9-B5A4-CE38D7A561E8}" type="presParOf" srcId="{FA1E6318-249B-43FD-8735-33CEA3075445}" destId="{56D2BFFB-F3FC-43C0-9D50-F9A4011529EB}" srcOrd="3" destOrd="0" presId="urn:microsoft.com/office/officeart/2005/8/layout/arrow2"/>
    <dgm:cxn modelId="{94FC7BFD-59FF-4232-B1A3-8290920239A4}" type="presParOf" srcId="{FA1E6318-249B-43FD-8735-33CEA3075445}" destId="{6FC20C0D-B9A2-467C-819F-6C688E9BADB5}" srcOrd="4" destOrd="0" presId="urn:microsoft.com/office/officeart/2005/8/layout/arrow2"/>
    <dgm:cxn modelId="{5CC76D63-0D71-4793-9737-C256D969DC6B}" type="presParOf" srcId="{FA1E6318-249B-43FD-8735-33CEA3075445}" destId="{8851454B-C28D-4C90-8B12-05DE55029E4E}" srcOrd="5" destOrd="0" presId="urn:microsoft.com/office/officeart/2005/8/layout/arrow2"/>
    <dgm:cxn modelId="{B66AA16A-6F20-4037-B693-528383EA92B7}" type="presParOf" srcId="{FA1E6318-249B-43FD-8735-33CEA3075445}" destId="{D13EA008-9CB9-405E-9C7E-610A77E6009D}" srcOrd="6" destOrd="0" presId="urn:microsoft.com/office/officeart/2005/8/layout/arrow2"/>
    <dgm:cxn modelId="{520EAEC7-B080-4163-9905-4E8F1A77B6E4}" type="presParOf" srcId="{FA1E6318-249B-43FD-8735-33CEA3075445}" destId="{68109E78-6FE0-4BB3-AAEC-E611EB5E0AF5}" srcOrd="7" destOrd="0" presId="urn:microsoft.com/office/officeart/2005/8/layout/arrow2"/>
    <dgm:cxn modelId="{98FFBE9C-CA30-4DCF-AC67-C174E0C94A6B}" type="presParOf" srcId="{FA1E6318-249B-43FD-8735-33CEA3075445}" destId="{591E1D0E-92E5-4779-B15A-561081B20FAA}" srcOrd="8" destOrd="0" presId="urn:microsoft.com/office/officeart/2005/8/layout/arrow2"/>
    <dgm:cxn modelId="{2E93BD89-1EBE-4F2F-A316-F7B9C1426A63}" type="presParOf" srcId="{FA1E6318-249B-43FD-8735-33CEA3075445}" destId="{F2933302-A933-466D-BC37-0FCD13A82161}"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F5CB3A-0D9B-41C8-9924-6DBC8DC37A1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B2DF236-563E-4090-9684-95803263241A}">
      <dgm:prSet custT="1"/>
      <dgm:spPr/>
      <dgm:t>
        <a:bodyPr/>
        <a:lstStyle/>
        <a:p>
          <a:r>
            <a:rPr lang="en-US" sz="2400" dirty="0"/>
            <a:t>One size does not fit all</a:t>
          </a:r>
        </a:p>
      </dgm:t>
    </dgm:pt>
    <dgm:pt modelId="{E8DA6EDC-FA4B-4C0D-AA76-42021FA286CC}" type="parTrans" cxnId="{336F7DCE-277E-4883-AB74-AD47F2E26565}">
      <dgm:prSet/>
      <dgm:spPr/>
      <dgm:t>
        <a:bodyPr/>
        <a:lstStyle/>
        <a:p>
          <a:endParaRPr lang="en-US"/>
        </a:p>
      </dgm:t>
    </dgm:pt>
    <dgm:pt modelId="{AE063941-C0ED-423D-86B8-80DA08DD1F52}" type="sibTrans" cxnId="{336F7DCE-277E-4883-AB74-AD47F2E26565}">
      <dgm:prSet/>
      <dgm:spPr/>
      <dgm:t>
        <a:bodyPr/>
        <a:lstStyle/>
        <a:p>
          <a:endParaRPr lang="en-US"/>
        </a:p>
      </dgm:t>
    </dgm:pt>
    <dgm:pt modelId="{8BC72D27-87A7-429F-9418-2BA60A32A4DC}">
      <dgm:prSet custT="1"/>
      <dgm:spPr/>
      <dgm:t>
        <a:bodyPr/>
        <a:lstStyle/>
        <a:p>
          <a:r>
            <a:rPr lang="en-US" sz="2100" b="1" dirty="0"/>
            <a:t>Know what motivates each member of your team</a:t>
          </a:r>
        </a:p>
      </dgm:t>
    </dgm:pt>
    <dgm:pt modelId="{51E3D947-B4D7-48FA-A9A2-171E0A8A6CF3}" type="parTrans" cxnId="{A49B19B1-15F6-46DE-B072-AC79C63EA501}">
      <dgm:prSet/>
      <dgm:spPr/>
      <dgm:t>
        <a:bodyPr/>
        <a:lstStyle/>
        <a:p>
          <a:endParaRPr lang="en-US"/>
        </a:p>
      </dgm:t>
    </dgm:pt>
    <dgm:pt modelId="{ECB1F948-8DB0-4287-9E66-ADC0F5820C15}" type="sibTrans" cxnId="{A49B19B1-15F6-46DE-B072-AC79C63EA501}">
      <dgm:prSet/>
      <dgm:spPr/>
      <dgm:t>
        <a:bodyPr/>
        <a:lstStyle/>
        <a:p>
          <a:endParaRPr lang="en-US"/>
        </a:p>
      </dgm:t>
    </dgm:pt>
    <dgm:pt modelId="{B8A89168-903E-4FD8-A09B-B2462A0DA49D}">
      <dgm:prSet custT="1"/>
      <dgm:spPr/>
      <dgm:t>
        <a:bodyPr/>
        <a:lstStyle/>
        <a:p>
          <a:r>
            <a:rPr lang="en-US" sz="2400" dirty="0"/>
            <a:t>Intrinsic versus Extrinsic</a:t>
          </a:r>
        </a:p>
      </dgm:t>
    </dgm:pt>
    <dgm:pt modelId="{718F35A9-E687-45E4-BC49-57B0432A0618}" type="parTrans" cxnId="{FC686D9F-80F7-4E86-BF70-82644AF55161}">
      <dgm:prSet/>
      <dgm:spPr/>
      <dgm:t>
        <a:bodyPr/>
        <a:lstStyle/>
        <a:p>
          <a:endParaRPr lang="en-US"/>
        </a:p>
      </dgm:t>
    </dgm:pt>
    <dgm:pt modelId="{6C12D399-2618-41BA-9662-86CC5D90D788}" type="sibTrans" cxnId="{FC686D9F-80F7-4E86-BF70-82644AF55161}">
      <dgm:prSet/>
      <dgm:spPr/>
      <dgm:t>
        <a:bodyPr/>
        <a:lstStyle/>
        <a:p>
          <a:endParaRPr lang="en-US"/>
        </a:p>
      </dgm:t>
    </dgm:pt>
    <dgm:pt modelId="{C8F4FF5F-0B99-4091-A2CA-85AB7E825688}">
      <dgm:prSet custT="1"/>
      <dgm:spPr/>
      <dgm:t>
        <a:bodyPr/>
        <a:lstStyle/>
        <a:p>
          <a:r>
            <a:rPr lang="en-US" sz="2200" b="1" dirty="0"/>
            <a:t>Intrinsic motivation:  internal drive and psychological rewards.</a:t>
          </a:r>
        </a:p>
      </dgm:t>
    </dgm:pt>
    <dgm:pt modelId="{393BCBED-439A-413B-BF37-CEBB968F1EF2}" type="parTrans" cxnId="{0838A36C-51A1-458E-83AC-0CF40F022B41}">
      <dgm:prSet/>
      <dgm:spPr/>
      <dgm:t>
        <a:bodyPr/>
        <a:lstStyle/>
        <a:p>
          <a:endParaRPr lang="en-US"/>
        </a:p>
      </dgm:t>
    </dgm:pt>
    <dgm:pt modelId="{4F72D325-FEEC-4827-90C1-B1239DF1CBBF}" type="sibTrans" cxnId="{0838A36C-51A1-458E-83AC-0CF40F022B41}">
      <dgm:prSet/>
      <dgm:spPr/>
      <dgm:t>
        <a:bodyPr/>
        <a:lstStyle/>
        <a:p>
          <a:endParaRPr lang="en-US"/>
        </a:p>
      </dgm:t>
    </dgm:pt>
    <dgm:pt modelId="{464E82D5-70F1-4CE9-A9CC-FDCEC55B9D6F}">
      <dgm:prSet custT="1"/>
      <dgm:spPr/>
      <dgm:t>
        <a:bodyPr/>
        <a:lstStyle/>
        <a:p>
          <a:pPr>
            <a:buFont typeface="Wingdings" panose="05000000000000000000" pitchFamily="2" charset="2"/>
            <a:buChar char="ü"/>
          </a:pPr>
          <a:r>
            <a:rPr lang="en-US" sz="2200" b="1" dirty="0"/>
            <a:t>Feels good helping others</a:t>
          </a:r>
        </a:p>
      </dgm:t>
    </dgm:pt>
    <dgm:pt modelId="{0F85902F-3060-4D28-B828-04932CB291CA}" type="parTrans" cxnId="{80B6F34B-9DAA-449D-9F43-1BC4D5A76437}">
      <dgm:prSet/>
      <dgm:spPr/>
      <dgm:t>
        <a:bodyPr/>
        <a:lstStyle/>
        <a:p>
          <a:endParaRPr lang="en-US"/>
        </a:p>
      </dgm:t>
    </dgm:pt>
    <dgm:pt modelId="{3D8DC8E3-E6A7-437C-A987-071E9B389E54}" type="sibTrans" cxnId="{80B6F34B-9DAA-449D-9F43-1BC4D5A76437}">
      <dgm:prSet/>
      <dgm:spPr/>
      <dgm:t>
        <a:bodyPr/>
        <a:lstStyle/>
        <a:p>
          <a:endParaRPr lang="en-US"/>
        </a:p>
      </dgm:t>
    </dgm:pt>
    <dgm:pt modelId="{3CCC2DDB-A928-48FE-AED5-AD90D657D9C8}">
      <dgm:prSet custT="1"/>
      <dgm:spPr/>
      <dgm:t>
        <a:bodyPr/>
        <a:lstStyle/>
        <a:p>
          <a:pPr>
            <a:buFont typeface="Wingdings" panose="05000000000000000000" pitchFamily="2" charset="2"/>
            <a:buChar char="ü"/>
          </a:pPr>
          <a:r>
            <a:rPr lang="en-US" sz="2200" b="1" dirty="0"/>
            <a:t>Accomplishment </a:t>
          </a:r>
        </a:p>
      </dgm:t>
    </dgm:pt>
    <dgm:pt modelId="{38C365FB-F9EC-4901-BEBD-986471AF4201}" type="parTrans" cxnId="{B26743A9-004B-4AF5-8C81-C660F4DA9039}">
      <dgm:prSet/>
      <dgm:spPr/>
      <dgm:t>
        <a:bodyPr/>
        <a:lstStyle/>
        <a:p>
          <a:endParaRPr lang="en-US"/>
        </a:p>
      </dgm:t>
    </dgm:pt>
    <dgm:pt modelId="{F68D01DD-4569-4398-937A-AAFD4CF95BDF}" type="sibTrans" cxnId="{B26743A9-004B-4AF5-8C81-C660F4DA9039}">
      <dgm:prSet/>
      <dgm:spPr/>
      <dgm:t>
        <a:bodyPr/>
        <a:lstStyle/>
        <a:p>
          <a:endParaRPr lang="en-US"/>
        </a:p>
      </dgm:t>
    </dgm:pt>
    <dgm:pt modelId="{A3205891-3F38-4B63-AAFF-7D6A2E881E4F}">
      <dgm:prSet custT="1"/>
      <dgm:spPr/>
      <dgm:t>
        <a:bodyPr/>
        <a:lstStyle/>
        <a:p>
          <a:r>
            <a:rPr lang="en-US" sz="2200" b="1" dirty="0"/>
            <a:t>Extrinsic motivation: Reward driven behavior</a:t>
          </a:r>
        </a:p>
      </dgm:t>
    </dgm:pt>
    <dgm:pt modelId="{686A397C-3F6C-4E53-A061-59EB2E706E17}" type="parTrans" cxnId="{DB6C8A92-ABD3-4658-A5B7-28D318752DB8}">
      <dgm:prSet/>
      <dgm:spPr/>
      <dgm:t>
        <a:bodyPr/>
        <a:lstStyle/>
        <a:p>
          <a:endParaRPr lang="en-US"/>
        </a:p>
      </dgm:t>
    </dgm:pt>
    <dgm:pt modelId="{A3A652A2-8B36-4D42-AD98-80EAF004E259}" type="sibTrans" cxnId="{DB6C8A92-ABD3-4658-A5B7-28D318752DB8}">
      <dgm:prSet/>
      <dgm:spPr/>
      <dgm:t>
        <a:bodyPr/>
        <a:lstStyle/>
        <a:p>
          <a:endParaRPr lang="en-US"/>
        </a:p>
      </dgm:t>
    </dgm:pt>
    <dgm:pt modelId="{C6B41382-5EDC-4DC9-898C-55F420FACA2A}">
      <dgm:prSet custT="1"/>
      <dgm:spPr/>
      <dgm:t>
        <a:bodyPr/>
        <a:lstStyle/>
        <a:p>
          <a:pPr>
            <a:buFont typeface="Wingdings" panose="05000000000000000000" pitchFamily="2" charset="2"/>
            <a:buChar char="ü"/>
          </a:pPr>
          <a:r>
            <a:rPr lang="en-US" sz="2200" b="1" dirty="0"/>
            <a:t>Deadline</a:t>
          </a:r>
        </a:p>
      </dgm:t>
    </dgm:pt>
    <dgm:pt modelId="{8B5ABC6D-749E-446C-BF10-E503E996B5BA}" type="parTrans" cxnId="{B26952E4-0CAB-4697-8026-5A17EABD660A}">
      <dgm:prSet/>
      <dgm:spPr/>
      <dgm:t>
        <a:bodyPr/>
        <a:lstStyle/>
        <a:p>
          <a:endParaRPr lang="en-US"/>
        </a:p>
      </dgm:t>
    </dgm:pt>
    <dgm:pt modelId="{CF4E625B-65DB-4FF7-9489-BB178FD2A923}" type="sibTrans" cxnId="{B26952E4-0CAB-4697-8026-5A17EABD660A}">
      <dgm:prSet/>
      <dgm:spPr/>
      <dgm:t>
        <a:bodyPr/>
        <a:lstStyle/>
        <a:p>
          <a:endParaRPr lang="en-US"/>
        </a:p>
      </dgm:t>
    </dgm:pt>
    <dgm:pt modelId="{38FF84F5-1E7B-4E05-BD21-684B5975EEB7}">
      <dgm:prSet custT="1"/>
      <dgm:spPr/>
      <dgm:t>
        <a:bodyPr/>
        <a:lstStyle/>
        <a:p>
          <a:pPr>
            <a:buFont typeface="Wingdings" panose="05000000000000000000" pitchFamily="2" charset="2"/>
            <a:buChar char="ü"/>
          </a:pPr>
          <a:r>
            <a:rPr lang="en-US" sz="2200" b="1" dirty="0"/>
            <a:t>Promotion</a:t>
          </a:r>
        </a:p>
      </dgm:t>
    </dgm:pt>
    <dgm:pt modelId="{027CD408-1464-4F28-B216-F6A96ABECF9C}" type="parTrans" cxnId="{E31D36E0-3DBE-48F3-A3B5-89556CFB90AF}">
      <dgm:prSet/>
      <dgm:spPr/>
      <dgm:t>
        <a:bodyPr/>
        <a:lstStyle/>
        <a:p>
          <a:endParaRPr lang="en-US"/>
        </a:p>
      </dgm:t>
    </dgm:pt>
    <dgm:pt modelId="{CD8AB403-A792-4E3B-BC57-D721D16C36FE}" type="sibTrans" cxnId="{E31D36E0-3DBE-48F3-A3B5-89556CFB90AF}">
      <dgm:prSet/>
      <dgm:spPr/>
      <dgm:t>
        <a:bodyPr/>
        <a:lstStyle/>
        <a:p>
          <a:endParaRPr lang="en-US"/>
        </a:p>
      </dgm:t>
    </dgm:pt>
    <dgm:pt modelId="{B802DB3D-0A84-497F-95F6-CDF8D5E8204F}">
      <dgm:prSet custT="1"/>
      <dgm:spPr/>
      <dgm:t>
        <a:bodyPr/>
        <a:lstStyle/>
        <a:p>
          <a:pPr>
            <a:buFont typeface="Wingdings" panose="05000000000000000000" pitchFamily="2" charset="2"/>
            <a:buChar char="ü"/>
          </a:pPr>
          <a:r>
            <a:rPr lang="en-US" sz="2200" b="1" dirty="0"/>
            <a:t>Praise </a:t>
          </a:r>
        </a:p>
      </dgm:t>
    </dgm:pt>
    <dgm:pt modelId="{F9CDF18F-97AA-4DE0-90F3-3B435C8A39D6}" type="parTrans" cxnId="{8C3838A3-C27D-4BC8-B247-2CB083A54FDC}">
      <dgm:prSet/>
      <dgm:spPr/>
      <dgm:t>
        <a:bodyPr/>
        <a:lstStyle/>
        <a:p>
          <a:endParaRPr lang="en-US"/>
        </a:p>
      </dgm:t>
    </dgm:pt>
    <dgm:pt modelId="{98985023-E86C-4875-8A0F-7324C3108A3D}" type="sibTrans" cxnId="{8C3838A3-C27D-4BC8-B247-2CB083A54FDC}">
      <dgm:prSet/>
      <dgm:spPr/>
      <dgm:t>
        <a:bodyPr/>
        <a:lstStyle/>
        <a:p>
          <a:endParaRPr lang="en-US"/>
        </a:p>
      </dgm:t>
    </dgm:pt>
    <dgm:pt modelId="{E353326E-599C-4B0B-96C2-9DFDFD05CBA5}">
      <dgm:prSet custT="1"/>
      <dgm:spPr/>
      <dgm:t>
        <a:bodyPr/>
        <a:lstStyle/>
        <a:p>
          <a:pPr>
            <a:buFont typeface="Wingdings" panose="05000000000000000000" pitchFamily="2" charset="2"/>
            <a:buChar char="ü"/>
          </a:pPr>
          <a:r>
            <a:rPr lang="en-US" sz="2200" b="1" dirty="0"/>
            <a:t>Money </a:t>
          </a:r>
        </a:p>
      </dgm:t>
    </dgm:pt>
    <dgm:pt modelId="{3ED63FC4-8CD8-4B76-9C4E-3C8857FE96DF}" type="parTrans" cxnId="{7BF57D1D-7E47-4696-B9AB-8AE596F36340}">
      <dgm:prSet/>
      <dgm:spPr/>
      <dgm:t>
        <a:bodyPr/>
        <a:lstStyle/>
        <a:p>
          <a:endParaRPr lang="en-US"/>
        </a:p>
      </dgm:t>
    </dgm:pt>
    <dgm:pt modelId="{86182F4D-DBD4-4EE2-9A1A-35E985EA91F0}" type="sibTrans" cxnId="{7BF57D1D-7E47-4696-B9AB-8AE596F36340}">
      <dgm:prSet/>
      <dgm:spPr/>
      <dgm:t>
        <a:bodyPr/>
        <a:lstStyle/>
        <a:p>
          <a:endParaRPr lang="en-US"/>
        </a:p>
      </dgm:t>
    </dgm:pt>
    <dgm:pt modelId="{A5428970-4E2C-4B0E-8687-303FB62942B0}">
      <dgm:prSet custT="1"/>
      <dgm:spPr/>
      <dgm:t>
        <a:bodyPr/>
        <a:lstStyle/>
        <a:p>
          <a:r>
            <a:rPr lang="en-US" sz="2400" dirty="0"/>
            <a:t>For Your Improvement (FYI)</a:t>
          </a:r>
        </a:p>
      </dgm:t>
    </dgm:pt>
    <dgm:pt modelId="{28A48D12-FA46-4E70-BA21-F0EFE8101BA4}" type="parTrans" cxnId="{FA2F6B2A-5CA5-40D9-ACD5-9FBD5C12269D}">
      <dgm:prSet/>
      <dgm:spPr/>
      <dgm:t>
        <a:bodyPr/>
        <a:lstStyle/>
        <a:p>
          <a:endParaRPr lang="en-US"/>
        </a:p>
      </dgm:t>
    </dgm:pt>
    <dgm:pt modelId="{B4869CBA-FD14-4F50-965B-79FB84DFFE6F}" type="sibTrans" cxnId="{FA2F6B2A-5CA5-40D9-ACD5-9FBD5C12269D}">
      <dgm:prSet/>
      <dgm:spPr/>
      <dgm:t>
        <a:bodyPr/>
        <a:lstStyle/>
        <a:p>
          <a:endParaRPr lang="en-US"/>
        </a:p>
      </dgm:t>
    </dgm:pt>
    <dgm:pt modelId="{E491D615-3AC5-4A9C-83EE-48ABCFBBEB01}">
      <dgm:prSet custT="1"/>
      <dgm:spPr/>
      <dgm:t>
        <a:bodyPr/>
        <a:lstStyle/>
        <a:p>
          <a:r>
            <a:rPr lang="en-US" sz="2200" b="1" dirty="0"/>
            <a:t>Unskilled</a:t>
          </a:r>
        </a:p>
      </dgm:t>
    </dgm:pt>
    <dgm:pt modelId="{6508C604-A488-41F9-833B-330D55331CCE}" type="parTrans" cxnId="{94F68525-7315-4C97-9EDE-394B9CBCAB34}">
      <dgm:prSet/>
      <dgm:spPr/>
      <dgm:t>
        <a:bodyPr/>
        <a:lstStyle/>
        <a:p>
          <a:endParaRPr lang="en-US"/>
        </a:p>
      </dgm:t>
    </dgm:pt>
    <dgm:pt modelId="{FCF32F41-9DC3-4DAA-8DA8-ED16E44D98FB}" type="sibTrans" cxnId="{94F68525-7315-4C97-9EDE-394B9CBCAB34}">
      <dgm:prSet/>
      <dgm:spPr/>
      <dgm:t>
        <a:bodyPr/>
        <a:lstStyle/>
        <a:p>
          <a:endParaRPr lang="en-US"/>
        </a:p>
      </dgm:t>
    </dgm:pt>
    <dgm:pt modelId="{9CB8D250-2B97-4AF4-9D89-E127871DF70B}">
      <dgm:prSet custT="1"/>
      <dgm:spPr/>
      <dgm:t>
        <a:bodyPr/>
        <a:lstStyle/>
        <a:p>
          <a:r>
            <a:rPr lang="en-US" sz="2200" b="1"/>
            <a:t>Skilled</a:t>
          </a:r>
        </a:p>
      </dgm:t>
    </dgm:pt>
    <dgm:pt modelId="{341D253C-275B-4B4E-B222-1FFDD03C7BBA}" type="parTrans" cxnId="{F6D6313F-14DB-49ED-9511-7E479F9A10CE}">
      <dgm:prSet/>
      <dgm:spPr/>
      <dgm:t>
        <a:bodyPr/>
        <a:lstStyle/>
        <a:p>
          <a:endParaRPr lang="en-US"/>
        </a:p>
      </dgm:t>
    </dgm:pt>
    <dgm:pt modelId="{95E2738C-8A8A-455B-AEDF-2FA4E792995C}" type="sibTrans" cxnId="{F6D6313F-14DB-49ED-9511-7E479F9A10CE}">
      <dgm:prSet/>
      <dgm:spPr/>
      <dgm:t>
        <a:bodyPr/>
        <a:lstStyle/>
        <a:p>
          <a:endParaRPr lang="en-US"/>
        </a:p>
      </dgm:t>
    </dgm:pt>
    <dgm:pt modelId="{A7FBC76D-0724-4B44-802E-F3C8AD515863}">
      <dgm:prSet custT="1"/>
      <dgm:spPr/>
      <dgm:t>
        <a:bodyPr/>
        <a:lstStyle/>
        <a:p>
          <a:r>
            <a:rPr lang="en-US" sz="2200" b="1" dirty="0"/>
            <a:t>Overused Skill</a:t>
          </a:r>
        </a:p>
      </dgm:t>
    </dgm:pt>
    <dgm:pt modelId="{F0620D67-1420-4EE2-8F9F-CD42141E7459}" type="parTrans" cxnId="{935FFD8F-FF88-437F-A6F3-4042DDB5CC76}">
      <dgm:prSet/>
      <dgm:spPr/>
      <dgm:t>
        <a:bodyPr/>
        <a:lstStyle/>
        <a:p>
          <a:endParaRPr lang="en-US"/>
        </a:p>
      </dgm:t>
    </dgm:pt>
    <dgm:pt modelId="{8036F712-F132-4470-B8CD-2AE2AA960EC0}" type="sibTrans" cxnId="{935FFD8F-FF88-437F-A6F3-4042DDB5CC76}">
      <dgm:prSet/>
      <dgm:spPr/>
      <dgm:t>
        <a:bodyPr/>
        <a:lstStyle/>
        <a:p>
          <a:endParaRPr lang="en-US"/>
        </a:p>
      </dgm:t>
    </dgm:pt>
    <dgm:pt modelId="{83E5838C-DD93-4740-9BDF-9F167DFED7CB}" type="pres">
      <dgm:prSet presAssocID="{25F5CB3A-0D9B-41C8-9924-6DBC8DC37A18}" presName="linear" presStyleCnt="0">
        <dgm:presLayoutVars>
          <dgm:dir/>
          <dgm:animLvl val="lvl"/>
          <dgm:resizeHandles val="exact"/>
        </dgm:presLayoutVars>
      </dgm:prSet>
      <dgm:spPr/>
    </dgm:pt>
    <dgm:pt modelId="{D7CB896C-E470-4ECC-868A-18007C0CA246}" type="pres">
      <dgm:prSet presAssocID="{FB2DF236-563E-4090-9684-95803263241A}" presName="parentLin" presStyleCnt="0"/>
      <dgm:spPr/>
    </dgm:pt>
    <dgm:pt modelId="{BD2CA282-676B-4532-9958-ACBEE23E6855}" type="pres">
      <dgm:prSet presAssocID="{FB2DF236-563E-4090-9684-95803263241A}" presName="parentLeftMargin" presStyleLbl="node1" presStyleIdx="0" presStyleCnt="3"/>
      <dgm:spPr/>
    </dgm:pt>
    <dgm:pt modelId="{4B447BF7-48F5-4238-9A9A-7835FCDFB7F2}" type="pres">
      <dgm:prSet presAssocID="{FB2DF236-563E-4090-9684-95803263241A}" presName="parentText" presStyleLbl="node1" presStyleIdx="0" presStyleCnt="3">
        <dgm:presLayoutVars>
          <dgm:chMax val="0"/>
          <dgm:bulletEnabled val="1"/>
        </dgm:presLayoutVars>
      </dgm:prSet>
      <dgm:spPr/>
    </dgm:pt>
    <dgm:pt modelId="{4007D37D-EB4B-453B-A72B-8DBC9E51D2DC}" type="pres">
      <dgm:prSet presAssocID="{FB2DF236-563E-4090-9684-95803263241A}" presName="negativeSpace" presStyleCnt="0"/>
      <dgm:spPr/>
    </dgm:pt>
    <dgm:pt modelId="{EE5B1258-DBAF-414A-9D78-56BFBA1ADAC2}" type="pres">
      <dgm:prSet presAssocID="{FB2DF236-563E-4090-9684-95803263241A}" presName="childText" presStyleLbl="conFgAcc1" presStyleIdx="0" presStyleCnt="3">
        <dgm:presLayoutVars>
          <dgm:bulletEnabled val="1"/>
        </dgm:presLayoutVars>
      </dgm:prSet>
      <dgm:spPr/>
    </dgm:pt>
    <dgm:pt modelId="{CBB1A46A-3EEA-4334-8D19-77FB99F789FB}" type="pres">
      <dgm:prSet presAssocID="{AE063941-C0ED-423D-86B8-80DA08DD1F52}" presName="spaceBetweenRectangles" presStyleCnt="0"/>
      <dgm:spPr/>
    </dgm:pt>
    <dgm:pt modelId="{C91D3644-0822-49B1-AFA3-C3D2009CA6CE}" type="pres">
      <dgm:prSet presAssocID="{B8A89168-903E-4FD8-A09B-B2462A0DA49D}" presName="parentLin" presStyleCnt="0"/>
      <dgm:spPr/>
    </dgm:pt>
    <dgm:pt modelId="{194875DE-C495-417D-9474-1FD83D0A5F40}" type="pres">
      <dgm:prSet presAssocID="{B8A89168-903E-4FD8-A09B-B2462A0DA49D}" presName="parentLeftMargin" presStyleLbl="node1" presStyleIdx="0" presStyleCnt="3"/>
      <dgm:spPr/>
    </dgm:pt>
    <dgm:pt modelId="{F1BEF15D-307B-434A-B63B-F9C4DBB96B1C}" type="pres">
      <dgm:prSet presAssocID="{B8A89168-903E-4FD8-A09B-B2462A0DA49D}" presName="parentText" presStyleLbl="node1" presStyleIdx="1" presStyleCnt="3" custLinFactNeighborY="-25032">
        <dgm:presLayoutVars>
          <dgm:chMax val="0"/>
          <dgm:bulletEnabled val="1"/>
        </dgm:presLayoutVars>
      </dgm:prSet>
      <dgm:spPr/>
    </dgm:pt>
    <dgm:pt modelId="{5894F570-DFC9-4494-BCD5-E0E7D05D465A}" type="pres">
      <dgm:prSet presAssocID="{B8A89168-903E-4FD8-A09B-B2462A0DA49D}" presName="negativeSpace" presStyleCnt="0"/>
      <dgm:spPr/>
    </dgm:pt>
    <dgm:pt modelId="{E9F1ECE6-190B-4178-A87C-D704798F4159}" type="pres">
      <dgm:prSet presAssocID="{B8A89168-903E-4FD8-A09B-B2462A0DA49D}" presName="childText" presStyleLbl="conFgAcc1" presStyleIdx="1" presStyleCnt="3">
        <dgm:presLayoutVars>
          <dgm:bulletEnabled val="1"/>
        </dgm:presLayoutVars>
      </dgm:prSet>
      <dgm:spPr/>
    </dgm:pt>
    <dgm:pt modelId="{82D63B8C-DE2D-45F1-9A98-3D918F93D305}" type="pres">
      <dgm:prSet presAssocID="{6C12D399-2618-41BA-9662-86CC5D90D788}" presName="spaceBetweenRectangles" presStyleCnt="0"/>
      <dgm:spPr/>
    </dgm:pt>
    <dgm:pt modelId="{A42EAACA-D31D-4E98-9F9A-9ED0B91BB941}" type="pres">
      <dgm:prSet presAssocID="{A5428970-4E2C-4B0E-8687-303FB62942B0}" presName="parentLin" presStyleCnt="0"/>
      <dgm:spPr/>
    </dgm:pt>
    <dgm:pt modelId="{1787BC2E-9043-413C-B09B-7BCF73759E4D}" type="pres">
      <dgm:prSet presAssocID="{A5428970-4E2C-4B0E-8687-303FB62942B0}" presName="parentLeftMargin" presStyleLbl="node1" presStyleIdx="1" presStyleCnt="3"/>
      <dgm:spPr/>
    </dgm:pt>
    <dgm:pt modelId="{CFAEFC7E-12BC-4D26-BEA5-F10E197389D9}" type="pres">
      <dgm:prSet presAssocID="{A5428970-4E2C-4B0E-8687-303FB62942B0}" presName="parentText" presStyleLbl="node1" presStyleIdx="2" presStyleCnt="3" custLinFactNeighborY="-31290">
        <dgm:presLayoutVars>
          <dgm:chMax val="0"/>
          <dgm:bulletEnabled val="1"/>
        </dgm:presLayoutVars>
      </dgm:prSet>
      <dgm:spPr/>
    </dgm:pt>
    <dgm:pt modelId="{B0BB632C-F081-4A72-9E43-6000A7F2A358}" type="pres">
      <dgm:prSet presAssocID="{A5428970-4E2C-4B0E-8687-303FB62942B0}" presName="negativeSpace" presStyleCnt="0"/>
      <dgm:spPr/>
    </dgm:pt>
    <dgm:pt modelId="{D159E509-6B5E-4EAB-A291-8A3A3E80306D}" type="pres">
      <dgm:prSet presAssocID="{A5428970-4E2C-4B0E-8687-303FB62942B0}" presName="childText" presStyleLbl="conFgAcc1" presStyleIdx="2" presStyleCnt="3">
        <dgm:presLayoutVars>
          <dgm:bulletEnabled val="1"/>
        </dgm:presLayoutVars>
      </dgm:prSet>
      <dgm:spPr/>
    </dgm:pt>
  </dgm:ptLst>
  <dgm:cxnLst>
    <dgm:cxn modelId="{94576300-013D-4D19-A2ED-8398C9C9DD5B}" type="presOf" srcId="{B8A89168-903E-4FD8-A09B-B2462A0DA49D}" destId="{F1BEF15D-307B-434A-B63B-F9C4DBB96B1C}" srcOrd="1" destOrd="0" presId="urn:microsoft.com/office/officeart/2005/8/layout/list1"/>
    <dgm:cxn modelId="{42AB4A09-43B4-457B-9A16-3A6E8017C9B8}" type="presOf" srcId="{38FF84F5-1E7B-4E05-BD21-684B5975EEB7}" destId="{E9F1ECE6-190B-4178-A87C-D704798F4159}" srcOrd="0" destOrd="5" presId="urn:microsoft.com/office/officeart/2005/8/layout/list1"/>
    <dgm:cxn modelId="{7BF57D1D-7E47-4696-B9AB-8AE596F36340}" srcId="{A3205891-3F38-4B63-AAFF-7D6A2E881E4F}" destId="{E353326E-599C-4B0B-96C2-9DFDFD05CBA5}" srcOrd="3" destOrd="0" parTransId="{3ED63FC4-8CD8-4B76-9C4E-3C8857FE96DF}" sibTransId="{86182F4D-DBD4-4EE2-9A1A-35E985EA91F0}"/>
    <dgm:cxn modelId="{FF695124-0774-448B-98B2-4E82200CBC5A}" type="presOf" srcId="{C8F4FF5F-0B99-4091-A2CA-85AB7E825688}" destId="{E9F1ECE6-190B-4178-A87C-D704798F4159}" srcOrd="0" destOrd="0" presId="urn:microsoft.com/office/officeart/2005/8/layout/list1"/>
    <dgm:cxn modelId="{94F68525-7315-4C97-9EDE-394B9CBCAB34}" srcId="{A5428970-4E2C-4B0E-8687-303FB62942B0}" destId="{E491D615-3AC5-4A9C-83EE-48ABCFBBEB01}" srcOrd="0" destOrd="0" parTransId="{6508C604-A488-41F9-833B-330D55331CCE}" sibTransId="{FCF32F41-9DC3-4DAA-8DA8-ED16E44D98FB}"/>
    <dgm:cxn modelId="{2C968429-F929-4A04-905D-1C2659724271}" type="presOf" srcId="{464E82D5-70F1-4CE9-A9CC-FDCEC55B9D6F}" destId="{E9F1ECE6-190B-4178-A87C-D704798F4159}" srcOrd="0" destOrd="1" presId="urn:microsoft.com/office/officeart/2005/8/layout/list1"/>
    <dgm:cxn modelId="{FA2F6B2A-5CA5-40D9-ACD5-9FBD5C12269D}" srcId="{25F5CB3A-0D9B-41C8-9924-6DBC8DC37A18}" destId="{A5428970-4E2C-4B0E-8687-303FB62942B0}" srcOrd="2" destOrd="0" parTransId="{28A48D12-FA46-4E70-BA21-F0EFE8101BA4}" sibTransId="{B4869CBA-FD14-4F50-965B-79FB84DFFE6F}"/>
    <dgm:cxn modelId="{6C90603D-D61C-4592-92C9-4BD4A576BA5C}" type="presOf" srcId="{8BC72D27-87A7-429F-9418-2BA60A32A4DC}" destId="{EE5B1258-DBAF-414A-9D78-56BFBA1ADAC2}" srcOrd="0" destOrd="0" presId="urn:microsoft.com/office/officeart/2005/8/layout/list1"/>
    <dgm:cxn modelId="{F6D6313F-14DB-49ED-9511-7E479F9A10CE}" srcId="{A5428970-4E2C-4B0E-8687-303FB62942B0}" destId="{9CB8D250-2B97-4AF4-9D89-E127871DF70B}" srcOrd="1" destOrd="0" parTransId="{341D253C-275B-4B4E-B222-1FFDD03C7BBA}" sibTransId="{95E2738C-8A8A-455B-AEDF-2FA4E792995C}"/>
    <dgm:cxn modelId="{72845E5D-1E53-41FF-8081-3D028ECAD94A}" type="presOf" srcId="{A3205891-3F38-4B63-AAFF-7D6A2E881E4F}" destId="{E9F1ECE6-190B-4178-A87C-D704798F4159}" srcOrd="0" destOrd="3" presId="urn:microsoft.com/office/officeart/2005/8/layout/list1"/>
    <dgm:cxn modelId="{B6D40141-ED1A-46B5-9ED6-4BDE169AEDF7}" type="presOf" srcId="{E491D615-3AC5-4A9C-83EE-48ABCFBBEB01}" destId="{D159E509-6B5E-4EAB-A291-8A3A3E80306D}" srcOrd="0" destOrd="0" presId="urn:microsoft.com/office/officeart/2005/8/layout/list1"/>
    <dgm:cxn modelId="{FB71E049-0E5C-4FB4-900A-7E4BAB7144E5}" type="presOf" srcId="{FB2DF236-563E-4090-9684-95803263241A}" destId="{BD2CA282-676B-4532-9958-ACBEE23E6855}" srcOrd="0" destOrd="0" presId="urn:microsoft.com/office/officeart/2005/8/layout/list1"/>
    <dgm:cxn modelId="{80B6F34B-9DAA-449D-9F43-1BC4D5A76437}" srcId="{C8F4FF5F-0B99-4091-A2CA-85AB7E825688}" destId="{464E82D5-70F1-4CE9-A9CC-FDCEC55B9D6F}" srcOrd="0" destOrd="0" parTransId="{0F85902F-3060-4D28-B828-04932CB291CA}" sibTransId="{3D8DC8E3-E6A7-437C-A987-071E9B389E54}"/>
    <dgm:cxn modelId="{0838A36C-51A1-458E-83AC-0CF40F022B41}" srcId="{B8A89168-903E-4FD8-A09B-B2462A0DA49D}" destId="{C8F4FF5F-0B99-4091-A2CA-85AB7E825688}" srcOrd="0" destOrd="0" parTransId="{393BCBED-439A-413B-BF37-CEBB968F1EF2}" sibTransId="{4F72D325-FEEC-4827-90C1-B1239DF1CBBF}"/>
    <dgm:cxn modelId="{8D8B6E72-D092-419C-A4D4-B314D34AAE4E}" type="presOf" srcId="{9CB8D250-2B97-4AF4-9D89-E127871DF70B}" destId="{D159E509-6B5E-4EAB-A291-8A3A3E80306D}" srcOrd="0" destOrd="1" presId="urn:microsoft.com/office/officeart/2005/8/layout/list1"/>
    <dgm:cxn modelId="{96AD6A7E-9CDB-4088-8A96-B9F41D9D3A7F}" type="presOf" srcId="{E353326E-599C-4B0B-96C2-9DFDFD05CBA5}" destId="{E9F1ECE6-190B-4178-A87C-D704798F4159}" srcOrd="0" destOrd="7" presId="urn:microsoft.com/office/officeart/2005/8/layout/list1"/>
    <dgm:cxn modelId="{935FFD8F-FF88-437F-A6F3-4042DDB5CC76}" srcId="{A5428970-4E2C-4B0E-8687-303FB62942B0}" destId="{A7FBC76D-0724-4B44-802E-F3C8AD515863}" srcOrd="2" destOrd="0" parTransId="{F0620D67-1420-4EE2-8F9F-CD42141E7459}" sibTransId="{8036F712-F132-4470-B8CD-2AE2AA960EC0}"/>
    <dgm:cxn modelId="{DB6C8A92-ABD3-4658-A5B7-28D318752DB8}" srcId="{B8A89168-903E-4FD8-A09B-B2462A0DA49D}" destId="{A3205891-3F38-4B63-AAFF-7D6A2E881E4F}" srcOrd="1" destOrd="0" parTransId="{686A397C-3F6C-4E53-A061-59EB2E706E17}" sibTransId="{A3A652A2-8B36-4D42-AD98-80EAF004E259}"/>
    <dgm:cxn modelId="{FC686D9F-80F7-4E86-BF70-82644AF55161}" srcId="{25F5CB3A-0D9B-41C8-9924-6DBC8DC37A18}" destId="{B8A89168-903E-4FD8-A09B-B2462A0DA49D}" srcOrd="1" destOrd="0" parTransId="{718F35A9-E687-45E4-BC49-57B0432A0618}" sibTransId="{6C12D399-2618-41BA-9662-86CC5D90D788}"/>
    <dgm:cxn modelId="{8C3838A3-C27D-4BC8-B247-2CB083A54FDC}" srcId="{A3205891-3F38-4B63-AAFF-7D6A2E881E4F}" destId="{B802DB3D-0A84-497F-95F6-CDF8D5E8204F}" srcOrd="2" destOrd="0" parTransId="{F9CDF18F-97AA-4DE0-90F3-3B435C8A39D6}" sibTransId="{98985023-E86C-4875-8A0F-7324C3108A3D}"/>
    <dgm:cxn modelId="{8FE3E2A5-61C4-410D-9CA4-DF71EB400E89}" type="presOf" srcId="{C6B41382-5EDC-4DC9-898C-55F420FACA2A}" destId="{E9F1ECE6-190B-4178-A87C-D704798F4159}" srcOrd="0" destOrd="4" presId="urn:microsoft.com/office/officeart/2005/8/layout/list1"/>
    <dgm:cxn modelId="{B26743A9-004B-4AF5-8C81-C660F4DA9039}" srcId="{C8F4FF5F-0B99-4091-A2CA-85AB7E825688}" destId="{3CCC2DDB-A928-48FE-AED5-AD90D657D9C8}" srcOrd="1" destOrd="0" parTransId="{38C365FB-F9EC-4901-BEBD-986471AF4201}" sibTransId="{F68D01DD-4569-4398-937A-AAFD4CF95BDF}"/>
    <dgm:cxn modelId="{A49B19B1-15F6-46DE-B072-AC79C63EA501}" srcId="{FB2DF236-563E-4090-9684-95803263241A}" destId="{8BC72D27-87A7-429F-9418-2BA60A32A4DC}" srcOrd="0" destOrd="0" parTransId="{51E3D947-B4D7-48FA-A9A2-171E0A8A6CF3}" sibTransId="{ECB1F948-8DB0-4287-9E66-ADC0F5820C15}"/>
    <dgm:cxn modelId="{2DBF02CC-B8B6-4C12-9105-D4A2CDD6E55D}" type="presOf" srcId="{B8A89168-903E-4FD8-A09B-B2462A0DA49D}" destId="{194875DE-C495-417D-9474-1FD83D0A5F40}" srcOrd="0" destOrd="0" presId="urn:microsoft.com/office/officeart/2005/8/layout/list1"/>
    <dgm:cxn modelId="{336F7DCE-277E-4883-AB74-AD47F2E26565}" srcId="{25F5CB3A-0D9B-41C8-9924-6DBC8DC37A18}" destId="{FB2DF236-563E-4090-9684-95803263241A}" srcOrd="0" destOrd="0" parTransId="{E8DA6EDC-FA4B-4C0D-AA76-42021FA286CC}" sibTransId="{AE063941-C0ED-423D-86B8-80DA08DD1F52}"/>
    <dgm:cxn modelId="{A00FC5CE-D64C-4AC8-BC05-42CF462A58CB}" type="presOf" srcId="{FB2DF236-563E-4090-9684-95803263241A}" destId="{4B447BF7-48F5-4238-9A9A-7835FCDFB7F2}" srcOrd="1" destOrd="0" presId="urn:microsoft.com/office/officeart/2005/8/layout/list1"/>
    <dgm:cxn modelId="{FC44E6D3-8AC4-47F1-80A5-A67CE81B4FDC}" type="presOf" srcId="{A5428970-4E2C-4B0E-8687-303FB62942B0}" destId="{1787BC2E-9043-413C-B09B-7BCF73759E4D}" srcOrd="0" destOrd="0" presId="urn:microsoft.com/office/officeart/2005/8/layout/list1"/>
    <dgm:cxn modelId="{CE5ABCD9-E494-4C94-AC6A-5CC77DA2192F}" type="presOf" srcId="{25F5CB3A-0D9B-41C8-9924-6DBC8DC37A18}" destId="{83E5838C-DD93-4740-9BDF-9F167DFED7CB}" srcOrd="0" destOrd="0" presId="urn:microsoft.com/office/officeart/2005/8/layout/list1"/>
    <dgm:cxn modelId="{72593BDB-993A-424B-AB25-377E7051E50A}" type="presOf" srcId="{A5428970-4E2C-4B0E-8687-303FB62942B0}" destId="{CFAEFC7E-12BC-4D26-BEA5-F10E197389D9}" srcOrd="1" destOrd="0" presId="urn:microsoft.com/office/officeart/2005/8/layout/list1"/>
    <dgm:cxn modelId="{E31D36E0-3DBE-48F3-A3B5-89556CFB90AF}" srcId="{A3205891-3F38-4B63-AAFF-7D6A2E881E4F}" destId="{38FF84F5-1E7B-4E05-BD21-684B5975EEB7}" srcOrd="1" destOrd="0" parTransId="{027CD408-1464-4F28-B216-F6A96ABECF9C}" sibTransId="{CD8AB403-A792-4E3B-BC57-D721D16C36FE}"/>
    <dgm:cxn modelId="{B26952E4-0CAB-4697-8026-5A17EABD660A}" srcId="{A3205891-3F38-4B63-AAFF-7D6A2E881E4F}" destId="{C6B41382-5EDC-4DC9-898C-55F420FACA2A}" srcOrd="0" destOrd="0" parTransId="{8B5ABC6D-749E-446C-BF10-E503E996B5BA}" sibTransId="{CF4E625B-65DB-4FF7-9489-BB178FD2A923}"/>
    <dgm:cxn modelId="{1720D4F1-402D-4EA0-BA1C-08A8DF20F2ED}" type="presOf" srcId="{3CCC2DDB-A928-48FE-AED5-AD90D657D9C8}" destId="{E9F1ECE6-190B-4178-A87C-D704798F4159}" srcOrd="0" destOrd="2" presId="urn:microsoft.com/office/officeart/2005/8/layout/list1"/>
    <dgm:cxn modelId="{C0974FF5-82A6-49C6-AACD-E8A2E2E0540D}" type="presOf" srcId="{B802DB3D-0A84-497F-95F6-CDF8D5E8204F}" destId="{E9F1ECE6-190B-4178-A87C-D704798F4159}" srcOrd="0" destOrd="6" presId="urn:microsoft.com/office/officeart/2005/8/layout/list1"/>
    <dgm:cxn modelId="{E17444F7-68E4-472F-98A4-E1EAD60815D6}" type="presOf" srcId="{A7FBC76D-0724-4B44-802E-F3C8AD515863}" destId="{D159E509-6B5E-4EAB-A291-8A3A3E80306D}" srcOrd="0" destOrd="2" presId="urn:microsoft.com/office/officeart/2005/8/layout/list1"/>
    <dgm:cxn modelId="{8D013F81-7B9D-47E5-B43C-B4485C73761E}" type="presParOf" srcId="{83E5838C-DD93-4740-9BDF-9F167DFED7CB}" destId="{D7CB896C-E470-4ECC-868A-18007C0CA246}" srcOrd="0" destOrd="0" presId="urn:microsoft.com/office/officeart/2005/8/layout/list1"/>
    <dgm:cxn modelId="{08F8DF8D-498C-4248-BBDB-CA6C70515A03}" type="presParOf" srcId="{D7CB896C-E470-4ECC-868A-18007C0CA246}" destId="{BD2CA282-676B-4532-9958-ACBEE23E6855}" srcOrd="0" destOrd="0" presId="urn:microsoft.com/office/officeart/2005/8/layout/list1"/>
    <dgm:cxn modelId="{49729C9A-0D44-4F44-8C5C-5015FD92642F}" type="presParOf" srcId="{D7CB896C-E470-4ECC-868A-18007C0CA246}" destId="{4B447BF7-48F5-4238-9A9A-7835FCDFB7F2}" srcOrd="1" destOrd="0" presId="urn:microsoft.com/office/officeart/2005/8/layout/list1"/>
    <dgm:cxn modelId="{4C2906D0-BC72-40D8-ABA8-CEEE9EF907B6}" type="presParOf" srcId="{83E5838C-DD93-4740-9BDF-9F167DFED7CB}" destId="{4007D37D-EB4B-453B-A72B-8DBC9E51D2DC}" srcOrd="1" destOrd="0" presId="urn:microsoft.com/office/officeart/2005/8/layout/list1"/>
    <dgm:cxn modelId="{C1FB682A-4E95-48F2-B26D-A2D6EEA2FF1B}" type="presParOf" srcId="{83E5838C-DD93-4740-9BDF-9F167DFED7CB}" destId="{EE5B1258-DBAF-414A-9D78-56BFBA1ADAC2}" srcOrd="2" destOrd="0" presId="urn:microsoft.com/office/officeart/2005/8/layout/list1"/>
    <dgm:cxn modelId="{D7DA9F6E-948C-4267-997F-157F78A5B686}" type="presParOf" srcId="{83E5838C-DD93-4740-9BDF-9F167DFED7CB}" destId="{CBB1A46A-3EEA-4334-8D19-77FB99F789FB}" srcOrd="3" destOrd="0" presId="urn:microsoft.com/office/officeart/2005/8/layout/list1"/>
    <dgm:cxn modelId="{DB2E1217-7153-4A9D-BD3C-E0B335D9D182}" type="presParOf" srcId="{83E5838C-DD93-4740-9BDF-9F167DFED7CB}" destId="{C91D3644-0822-49B1-AFA3-C3D2009CA6CE}" srcOrd="4" destOrd="0" presId="urn:microsoft.com/office/officeart/2005/8/layout/list1"/>
    <dgm:cxn modelId="{66096A86-0B5B-4541-8384-DA9A83B2874F}" type="presParOf" srcId="{C91D3644-0822-49B1-AFA3-C3D2009CA6CE}" destId="{194875DE-C495-417D-9474-1FD83D0A5F40}" srcOrd="0" destOrd="0" presId="urn:microsoft.com/office/officeart/2005/8/layout/list1"/>
    <dgm:cxn modelId="{D00B7CE3-DC96-44F9-96CB-41797A3F4775}" type="presParOf" srcId="{C91D3644-0822-49B1-AFA3-C3D2009CA6CE}" destId="{F1BEF15D-307B-434A-B63B-F9C4DBB96B1C}" srcOrd="1" destOrd="0" presId="urn:microsoft.com/office/officeart/2005/8/layout/list1"/>
    <dgm:cxn modelId="{D155F5A9-8183-43C1-A0CB-AD5C70C84F31}" type="presParOf" srcId="{83E5838C-DD93-4740-9BDF-9F167DFED7CB}" destId="{5894F570-DFC9-4494-BCD5-E0E7D05D465A}" srcOrd="5" destOrd="0" presId="urn:microsoft.com/office/officeart/2005/8/layout/list1"/>
    <dgm:cxn modelId="{02FFF95F-72C0-4BA6-B0F8-4E3E714A7509}" type="presParOf" srcId="{83E5838C-DD93-4740-9BDF-9F167DFED7CB}" destId="{E9F1ECE6-190B-4178-A87C-D704798F4159}" srcOrd="6" destOrd="0" presId="urn:microsoft.com/office/officeart/2005/8/layout/list1"/>
    <dgm:cxn modelId="{F87937F5-EA95-4FE3-ABC9-001050C7CF25}" type="presParOf" srcId="{83E5838C-DD93-4740-9BDF-9F167DFED7CB}" destId="{82D63B8C-DE2D-45F1-9A98-3D918F93D305}" srcOrd="7" destOrd="0" presId="urn:microsoft.com/office/officeart/2005/8/layout/list1"/>
    <dgm:cxn modelId="{8DF9F613-5B8B-49A3-BF61-D833C7202ADD}" type="presParOf" srcId="{83E5838C-DD93-4740-9BDF-9F167DFED7CB}" destId="{A42EAACA-D31D-4E98-9F9A-9ED0B91BB941}" srcOrd="8" destOrd="0" presId="urn:microsoft.com/office/officeart/2005/8/layout/list1"/>
    <dgm:cxn modelId="{7EDA4D7D-5055-4A18-B508-CDA3D3F81BF2}" type="presParOf" srcId="{A42EAACA-D31D-4E98-9F9A-9ED0B91BB941}" destId="{1787BC2E-9043-413C-B09B-7BCF73759E4D}" srcOrd="0" destOrd="0" presId="urn:microsoft.com/office/officeart/2005/8/layout/list1"/>
    <dgm:cxn modelId="{E621ED38-43ED-4D83-8593-35D3AFEFE93E}" type="presParOf" srcId="{A42EAACA-D31D-4E98-9F9A-9ED0B91BB941}" destId="{CFAEFC7E-12BC-4D26-BEA5-F10E197389D9}" srcOrd="1" destOrd="0" presId="urn:microsoft.com/office/officeart/2005/8/layout/list1"/>
    <dgm:cxn modelId="{52E25A9D-763D-46A0-850B-C687B4B58F4D}" type="presParOf" srcId="{83E5838C-DD93-4740-9BDF-9F167DFED7CB}" destId="{B0BB632C-F081-4A72-9E43-6000A7F2A358}" srcOrd="9" destOrd="0" presId="urn:microsoft.com/office/officeart/2005/8/layout/list1"/>
    <dgm:cxn modelId="{5B1CF4AF-40D7-4CB0-9571-A0DFD15A3FCA}" type="presParOf" srcId="{83E5838C-DD93-4740-9BDF-9F167DFED7CB}" destId="{D159E509-6B5E-4EAB-A291-8A3A3E8030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CCCB27-1E70-419B-8475-52CF0C95D5B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71002095-B57E-4827-BDFC-FCE2A5D08D65}">
      <dgm:prSet phldrT="[Text]"/>
      <dgm:spPr/>
      <dgm:t>
        <a:bodyPr/>
        <a:lstStyle/>
        <a:p>
          <a:r>
            <a:rPr lang="en-US" dirty="0"/>
            <a:t>Action Oriented Roles</a:t>
          </a:r>
        </a:p>
      </dgm:t>
    </dgm:pt>
    <dgm:pt modelId="{2FEA0696-85A1-4053-AC4C-4D202BB911E4}" type="parTrans" cxnId="{3471CC52-E2B2-4768-AA86-9629A2771E3C}">
      <dgm:prSet/>
      <dgm:spPr/>
      <dgm:t>
        <a:bodyPr/>
        <a:lstStyle/>
        <a:p>
          <a:endParaRPr lang="en-US"/>
        </a:p>
      </dgm:t>
    </dgm:pt>
    <dgm:pt modelId="{D4950795-9F38-4F34-AA13-D248C130C922}" type="sibTrans" cxnId="{3471CC52-E2B2-4768-AA86-9629A2771E3C}">
      <dgm:prSet/>
      <dgm:spPr/>
      <dgm:t>
        <a:bodyPr/>
        <a:lstStyle/>
        <a:p>
          <a:endParaRPr lang="en-US"/>
        </a:p>
      </dgm:t>
    </dgm:pt>
    <dgm:pt modelId="{BF35B275-D935-482C-AC97-6F60C76B06F4}">
      <dgm:prSet phldrT="[Text]" custT="1"/>
      <dgm:spPr/>
      <dgm:t>
        <a:bodyPr/>
        <a:lstStyle/>
        <a:p>
          <a:r>
            <a:rPr lang="en-US" sz="2400" b="1" dirty="0"/>
            <a:t>Shaper</a:t>
          </a:r>
        </a:p>
      </dgm:t>
    </dgm:pt>
    <dgm:pt modelId="{8C8DCF1A-8AA7-4C59-AD8A-6AD25DFFAFBF}" type="parTrans" cxnId="{0433FBC2-C6E2-4A2A-BAF4-49E924660030}">
      <dgm:prSet/>
      <dgm:spPr/>
      <dgm:t>
        <a:bodyPr/>
        <a:lstStyle/>
        <a:p>
          <a:endParaRPr lang="en-US"/>
        </a:p>
      </dgm:t>
    </dgm:pt>
    <dgm:pt modelId="{BB91522C-BBE1-4672-9A3B-D75ACB7743AE}" type="sibTrans" cxnId="{0433FBC2-C6E2-4A2A-BAF4-49E924660030}">
      <dgm:prSet/>
      <dgm:spPr/>
      <dgm:t>
        <a:bodyPr/>
        <a:lstStyle/>
        <a:p>
          <a:endParaRPr lang="en-US"/>
        </a:p>
      </dgm:t>
    </dgm:pt>
    <dgm:pt modelId="{5C850BC2-D9AB-4872-AF68-330204759E84}">
      <dgm:prSet phldrT="[Text]"/>
      <dgm:spPr/>
      <dgm:t>
        <a:bodyPr/>
        <a:lstStyle/>
        <a:p>
          <a:r>
            <a:rPr lang="en-US" dirty="0"/>
            <a:t>People Oriented roles</a:t>
          </a:r>
        </a:p>
      </dgm:t>
    </dgm:pt>
    <dgm:pt modelId="{E384DDDC-A585-428C-A948-3A6ADEF76516}" type="parTrans" cxnId="{EA0D9863-8121-4FC2-8444-DA7751D63413}">
      <dgm:prSet/>
      <dgm:spPr/>
      <dgm:t>
        <a:bodyPr/>
        <a:lstStyle/>
        <a:p>
          <a:endParaRPr lang="en-US"/>
        </a:p>
      </dgm:t>
    </dgm:pt>
    <dgm:pt modelId="{7EDED1DA-666D-48DF-A1C9-4DF1FCC98CD0}" type="sibTrans" cxnId="{EA0D9863-8121-4FC2-8444-DA7751D63413}">
      <dgm:prSet/>
      <dgm:spPr/>
      <dgm:t>
        <a:bodyPr/>
        <a:lstStyle/>
        <a:p>
          <a:endParaRPr lang="en-US"/>
        </a:p>
      </dgm:t>
    </dgm:pt>
    <dgm:pt modelId="{6CF3D49A-0738-432C-961C-E7F05E653E4C}">
      <dgm:prSet phldrT="[Text]" custT="1"/>
      <dgm:spPr/>
      <dgm:t>
        <a:bodyPr/>
        <a:lstStyle/>
        <a:p>
          <a:r>
            <a:rPr lang="en-US" sz="2400" b="1" dirty="0"/>
            <a:t>Coordinator</a:t>
          </a:r>
        </a:p>
      </dgm:t>
    </dgm:pt>
    <dgm:pt modelId="{64151A9F-B15F-4203-9B5C-2516D9D69D1C}" type="parTrans" cxnId="{BEAE0544-B2F8-4697-BB7C-26B05CE61A20}">
      <dgm:prSet/>
      <dgm:spPr/>
      <dgm:t>
        <a:bodyPr/>
        <a:lstStyle/>
        <a:p>
          <a:endParaRPr lang="en-US"/>
        </a:p>
      </dgm:t>
    </dgm:pt>
    <dgm:pt modelId="{A4070295-43F9-422A-8D62-DF70F8577DBB}" type="sibTrans" cxnId="{BEAE0544-B2F8-4697-BB7C-26B05CE61A20}">
      <dgm:prSet/>
      <dgm:spPr/>
      <dgm:t>
        <a:bodyPr/>
        <a:lstStyle/>
        <a:p>
          <a:endParaRPr lang="en-US"/>
        </a:p>
      </dgm:t>
    </dgm:pt>
    <dgm:pt modelId="{7A4FE8FB-1E8D-4446-9DD9-557C35AB2294}">
      <dgm:prSet phldrT="[Text]"/>
      <dgm:spPr/>
      <dgm:t>
        <a:bodyPr/>
        <a:lstStyle/>
        <a:p>
          <a:r>
            <a:rPr lang="en-US" dirty="0"/>
            <a:t>Thought Oriented Roles</a:t>
          </a:r>
        </a:p>
      </dgm:t>
    </dgm:pt>
    <dgm:pt modelId="{150EB9A4-6F90-45D3-9C83-C07EB3C269F2}" type="parTrans" cxnId="{215F38FB-D377-409D-966C-0C966013BD02}">
      <dgm:prSet/>
      <dgm:spPr/>
      <dgm:t>
        <a:bodyPr/>
        <a:lstStyle/>
        <a:p>
          <a:endParaRPr lang="en-US"/>
        </a:p>
      </dgm:t>
    </dgm:pt>
    <dgm:pt modelId="{04CA6DE0-194D-4130-B96F-340588A503A2}" type="sibTrans" cxnId="{215F38FB-D377-409D-966C-0C966013BD02}">
      <dgm:prSet/>
      <dgm:spPr/>
      <dgm:t>
        <a:bodyPr/>
        <a:lstStyle/>
        <a:p>
          <a:endParaRPr lang="en-US"/>
        </a:p>
      </dgm:t>
    </dgm:pt>
    <dgm:pt modelId="{619AEEA0-1F34-4738-BFE3-BE809720FDBD}">
      <dgm:prSet phldrT="[Text]" custT="1"/>
      <dgm:spPr/>
      <dgm:t>
        <a:bodyPr/>
        <a:lstStyle/>
        <a:p>
          <a:r>
            <a:rPr lang="en-US" sz="2400" b="1" dirty="0"/>
            <a:t>Plant </a:t>
          </a:r>
        </a:p>
      </dgm:t>
    </dgm:pt>
    <dgm:pt modelId="{71572A0F-BA6B-4ED7-9185-45A7EDEB9DA1}" type="parTrans" cxnId="{6078F48F-C6A1-40BB-A300-2C70FD54B8CF}">
      <dgm:prSet/>
      <dgm:spPr/>
      <dgm:t>
        <a:bodyPr/>
        <a:lstStyle/>
        <a:p>
          <a:endParaRPr lang="en-US"/>
        </a:p>
      </dgm:t>
    </dgm:pt>
    <dgm:pt modelId="{1A477718-B912-4E5A-BEED-3A8D47A3FBDB}" type="sibTrans" cxnId="{6078F48F-C6A1-40BB-A300-2C70FD54B8CF}">
      <dgm:prSet/>
      <dgm:spPr/>
      <dgm:t>
        <a:bodyPr/>
        <a:lstStyle/>
        <a:p>
          <a:endParaRPr lang="en-US"/>
        </a:p>
      </dgm:t>
    </dgm:pt>
    <dgm:pt modelId="{5BC381FC-1B09-418D-AF9C-8215B66DECF5}">
      <dgm:prSet custT="1"/>
      <dgm:spPr/>
      <dgm:t>
        <a:bodyPr/>
        <a:lstStyle/>
        <a:p>
          <a:r>
            <a:rPr lang="en-US" sz="2400" b="1" dirty="0"/>
            <a:t>Implementer</a:t>
          </a:r>
        </a:p>
      </dgm:t>
    </dgm:pt>
    <dgm:pt modelId="{E22B5911-C562-4250-98D6-1FD4389E0066}" type="parTrans" cxnId="{012F53EE-AB61-49E0-ABC8-FBE1F2C5D227}">
      <dgm:prSet/>
      <dgm:spPr/>
      <dgm:t>
        <a:bodyPr/>
        <a:lstStyle/>
        <a:p>
          <a:endParaRPr lang="en-US"/>
        </a:p>
      </dgm:t>
    </dgm:pt>
    <dgm:pt modelId="{4FE21F56-3438-44D7-AC69-1C178199D6EB}" type="sibTrans" cxnId="{012F53EE-AB61-49E0-ABC8-FBE1F2C5D227}">
      <dgm:prSet/>
      <dgm:spPr/>
      <dgm:t>
        <a:bodyPr/>
        <a:lstStyle/>
        <a:p>
          <a:endParaRPr lang="en-US"/>
        </a:p>
      </dgm:t>
    </dgm:pt>
    <dgm:pt modelId="{F97AE847-90CC-4977-A9C2-26CE60E224B0}">
      <dgm:prSet custT="1"/>
      <dgm:spPr/>
      <dgm:t>
        <a:bodyPr/>
        <a:lstStyle/>
        <a:p>
          <a:r>
            <a:rPr lang="en-US" sz="2400" b="1" dirty="0"/>
            <a:t>Completer-Finisher</a:t>
          </a:r>
        </a:p>
      </dgm:t>
    </dgm:pt>
    <dgm:pt modelId="{A5B86BF8-DFDB-47C1-8004-40DE43225C07}" type="parTrans" cxnId="{8F145F70-9DA9-4EF7-AF05-993FC0F3816E}">
      <dgm:prSet/>
      <dgm:spPr/>
      <dgm:t>
        <a:bodyPr/>
        <a:lstStyle/>
        <a:p>
          <a:endParaRPr lang="en-US"/>
        </a:p>
      </dgm:t>
    </dgm:pt>
    <dgm:pt modelId="{F0834E1D-002E-474A-B895-3A4E4F2978AD}" type="sibTrans" cxnId="{8F145F70-9DA9-4EF7-AF05-993FC0F3816E}">
      <dgm:prSet/>
      <dgm:spPr/>
      <dgm:t>
        <a:bodyPr/>
        <a:lstStyle/>
        <a:p>
          <a:endParaRPr lang="en-US"/>
        </a:p>
      </dgm:t>
    </dgm:pt>
    <dgm:pt modelId="{D21C87B5-59CA-4A50-A36E-35B554A22EBA}">
      <dgm:prSet custT="1"/>
      <dgm:spPr/>
      <dgm:t>
        <a:bodyPr/>
        <a:lstStyle/>
        <a:p>
          <a:r>
            <a:rPr lang="en-US" sz="2400" b="1" dirty="0"/>
            <a:t>Team worker</a:t>
          </a:r>
        </a:p>
      </dgm:t>
    </dgm:pt>
    <dgm:pt modelId="{0A4CB8E9-2020-415A-9EFF-81706118319B}" type="parTrans" cxnId="{481105AC-D140-466C-85C2-1DE551169E4A}">
      <dgm:prSet/>
      <dgm:spPr/>
      <dgm:t>
        <a:bodyPr/>
        <a:lstStyle/>
        <a:p>
          <a:endParaRPr lang="en-US"/>
        </a:p>
      </dgm:t>
    </dgm:pt>
    <dgm:pt modelId="{3CC47CF8-8156-47AB-B806-8DCE8AAF6A7E}" type="sibTrans" cxnId="{481105AC-D140-466C-85C2-1DE551169E4A}">
      <dgm:prSet/>
      <dgm:spPr/>
      <dgm:t>
        <a:bodyPr/>
        <a:lstStyle/>
        <a:p>
          <a:endParaRPr lang="en-US"/>
        </a:p>
      </dgm:t>
    </dgm:pt>
    <dgm:pt modelId="{E9369AE4-038F-416C-9B40-BF4D3AAF695B}">
      <dgm:prSet custT="1"/>
      <dgm:spPr/>
      <dgm:t>
        <a:bodyPr/>
        <a:lstStyle/>
        <a:p>
          <a:r>
            <a:rPr lang="en-US" sz="2400" b="1" dirty="0"/>
            <a:t>Resource Investigator</a:t>
          </a:r>
        </a:p>
      </dgm:t>
    </dgm:pt>
    <dgm:pt modelId="{6B8B1D73-8AD5-400C-A601-433A6F236B86}" type="parTrans" cxnId="{FA6B43E0-069C-4D5F-9921-1930697F696C}">
      <dgm:prSet/>
      <dgm:spPr/>
      <dgm:t>
        <a:bodyPr/>
        <a:lstStyle/>
        <a:p>
          <a:endParaRPr lang="en-US"/>
        </a:p>
      </dgm:t>
    </dgm:pt>
    <dgm:pt modelId="{EFDE4C8C-B57C-4CC2-9311-A9208E6475E7}" type="sibTrans" cxnId="{FA6B43E0-069C-4D5F-9921-1930697F696C}">
      <dgm:prSet/>
      <dgm:spPr/>
      <dgm:t>
        <a:bodyPr/>
        <a:lstStyle/>
        <a:p>
          <a:endParaRPr lang="en-US"/>
        </a:p>
      </dgm:t>
    </dgm:pt>
    <dgm:pt modelId="{4717DA4E-A223-42DF-95BA-096F4796F453}">
      <dgm:prSet custT="1"/>
      <dgm:spPr/>
      <dgm:t>
        <a:bodyPr/>
        <a:lstStyle/>
        <a:p>
          <a:r>
            <a:rPr lang="en-US" sz="2400" b="1" dirty="0"/>
            <a:t>Monitor-Evaluator</a:t>
          </a:r>
        </a:p>
      </dgm:t>
    </dgm:pt>
    <dgm:pt modelId="{20AAE167-DC5B-4500-8A90-1E95DE9B8E6E}" type="parTrans" cxnId="{A28FCDC7-DC61-498A-8E84-0AFA50DB3367}">
      <dgm:prSet/>
      <dgm:spPr/>
      <dgm:t>
        <a:bodyPr/>
        <a:lstStyle/>
        <a:p>
          <a:endParaRPr lang="en-US"/>
        </a:p>
      </dgm:t>
    </dgm:pt>
    <dgm:pt modelId="{4E49923D-6132-437E-AF59-9F8967D52EC0}" type="sibTrans" cxnId="{A28FCDC7-DC61-498A-8E84-0AFA50DB3367}">
      <dgm:prSet/>
      <dgm:spPr/>
      <dgm:t>
        <a:bodyPr/>
        <a:lstStyle/>
        <a:p>
          <a:endParaRPr lang="en-US"/>
        </a:p>
      </dgm:t>
    </dgm:pt>
    <dgm:pt modelId="{549E0F1C-2827-4092-9C2C-A3350B3F49DF}">
      <dgm:prSet custT="1"/>
      <dgm:spPr/>
      <dgm:t>
        <a:bodyPr/>
        <a:lstStyle/>
        <a:p>
          <a:r>
            <a:rPr lang="en-US" sz="2400" b="1" dirty="0"/>
            <a:t>Specialist</a:t>
          </a:r>
        </a:p>
      </dgm:t>
    </dgm:pt>
    <dgm:pt modelId="{A30B6060-B196-44F1-B878-042AA167E28A}" type="parTrans" cxnId="{78A8D28C-61C3-4140-B918-709BD06FA422}">
      <dgm:prSet/>
      <dgm:spPr/>
      <dgm:t>
        <a:bodyPr/>
        <a:lstStyle/>
        <a:p>
          <a:endParaRPr lang="en-US"/>
        </a:p>
      </dgm:t>
    </dgm:pt>
    <dgm:pt modelId="{F9E32CED-E268-4012-B1C0-6E6960A3C64B}" type="sibTrans" cxnId="{78A8D28C-61C3-4140-B918-709BD06FA422}">
      <dgm:prSet/>
      <dgm:spPr/>
      <dgm:t>
        <a:bodyPr/>
        <a:lstStyle/>
        <a:p>
          <a:endParaRPr lang="en-US"/>
        </a:p>
      </dgm:t>
    </dgm:pt>
    <dgm:pt modelId="{65855590-3829-41BD-8A71-A398F0AD0FA0}" type="pres">
      <dgm:prSet presAssocID="{3ACCCB27-1E70-419B-8475-52CF0C95D5B5}" presName="Name0" presStyleCnt="0">
        <dgm:presLayoutVars>
          <dgm:dir/>
          <dgm:animLvl val="lvl"/>
          <dgm:resizeHandles val="exact"/>
        </dgm:presLayoutVars>
      </dgm:prSet>
      <dgm:spPr/>
    </dgm:pt>
    <dgm:pt modelId="{9F942F10-B086-46E5-8EC9-A231E5DD8046}" type="pres">
      <dgm:prSet presAssocID="{71002095-B57E-4827-BDFC-FCE2A5D08D65}" presName="linNode" presStyleCnt="0"/>
      <dgm:spPr/>
    </dgm:pt>
    <dgm:pt modelId="{6DE53A6C-DB8B-4009-ACCD-C483B88C5C1A}" type="pres">
      <dgm:prSet presAssocID="{71002095-B57E-4827-BDFC-FCE2A5D08D65}" presName="parentText" presStyleLbl="node1" presStyleIdx="0" presStyleCnt="3">
        <dgm:presLayoutVars>
          <dgm:chMax val="1"/>
          <dgm:bulletEnabled val="1"/>
        </dgm:presLayoutVars>
      </dgm:prSet>
      <dgm:spPr/>
    </dgm:pt>
    <dgm:pt modelId="{1787567F-CC0D-47F8-968F-5FE0467F3D17}" type="pres">
      <dgm:prSet presAssocID="{71002095-B57E-4827-BDFC-FCE2A5D08D65}" presName="descendantText" presStyleLbl="alignAccFollowNode1" presStyleIdx="0" presStyleCnt="3">
        <dgm:presLayoutVars>
          <dgm:bulletEnabled val="1"/>
        </dgm:presLayoutVars>
      </dgm:prSet>
      <dgm:spPr/>
    </dgm:pt>
    <dgm:pt modelId="{A95379FC-E58C-4040-9C0B-D8D18118313A}" type="pres">
      <dgm:prSet presAssocID="{D4950795-9F38-4F34-AA13-D248C130C922}" presName="sp" presStyleCnt="0"/>
      <dgm:spPr/>
    </dgm:pt>
    <dgm:pt modelId="{1B5030C7-5CDF-4A65-95A9-384680D5A5D8}" type="pres">
      <dgm:prSet presAssocID="{5C850BC2-D9AB-4872-AF68-330204759E84}" presName="linNode" presStyleCnt="0"/>
      <dgm:spPr/>
    </dgm:pt>
    <dgm:pt modelId="{3E6A3577-85E0-4AA8-8BD8-E7FDD9A5F713}" type="pres">
      <dgm:prSet presAssocID="{5C850BC2-D9AB-4872-AF68-330204759E84}" presName="parentText" presStyleLbl="node1" presStyleIdx="1" presStyleCnt="3">
        <dgm:presLayoutVars>
          <dgm:chMax val="1"/>
          <dgm:bulletEnabled val="1"/>
        </dgm:presLayoutVars>
      </dgm:prSet>
      <dgm:spPr/>
    </dgm:pt>
    <dgm:pt modelId="{8BF8B90F-0868-4051-BA6A-D6D3BDB67C55}" type="pres">
      <dgm:prSet presAssocID="{5C850BC2-D9AB-4872-AF68-330204759E84}" presName="descendantText" presStyleLbl="alignAccFollowNode1" presStyleIdx="1" presStyleCnt="3">
        <dgm:presLayoutVars>
          <dgm:bulletEnabled val="1"/>
        </dgm:presLayoutVars>
      </dgm:prSet>
      <dgm:spPr/>
    </dgm:pt>
    <dgm:pt modelId="{BCC4CC8E-1A69-4C4E-B972-AA2FD0EFA045}" type="pres">
      <dgm:prSet presAssocID="{7EDED1DA-666D-48DF-A1C9-4DF1FCC98CD0}" presName="sp" presStyleCnt="0"/>
      <dgm:spPr/>
    </dgm:pt>
    <dgm:pt modelId="{D1ACD6C7-8E37-4928-B03B-F0BAF36A4876}" type="pres">
      <dgm:prSet presAssocID="{7A4FE8FB-1E8D-4446-9DD9-557C35AB2294}" presName="linNode" presStyleCnt="0"/>
      <dgm:spPr/>
    </dgm:pt>
    <dgm:pt modelId="{5E2875A2-C98B-4DE1-9F76-AE7B3A20F705}" type="pres">
      <dgm:prSet presAssocID="{7A4FE8FB-1E8D-4446-9DD9-557C35AB2294}" presName="parentText" presStyleLbl="node1" presStyleIdx="2" presStyleCnt="3">
        <dgm:presLayoutVars>
          <dgm:chMax val="1"/>
          <dgm:bulletEnabled val="1"/>
        </dgm:presLayoutVars>
      </dgm:prSet>
      <dgm:spPr/>
    </dgm:pt>
    <dgm:pt modelId="{46EB2FC6-86A9-4D72-AEEF-07D2035D8E28}" type="pres">
      <dgm:prSet presAssocID="{7A4FE8FB-1E8D-4446-9DD9-557C35AB2294}" presName="descendantText" presStyleLbl="alignAccFollowNode1" presStyleIdx="2" presStyleCnt="3">
        <dgm:presLayoutVars>
          <dgm:bulletEnabled val="1"/>
        </dgm:presLayoutVars>
      </dgm:prSet>
      <dgm:spPr/>
    </dgm:pt>
  </dgm:ptLst>
  <dgm:cxnLst>
    <dgm:cxn modelId="{FD80900A-2292-4DDC-9FE1-682C64102364}" type="presOf" srcId="{619AEEA0-1F34-4738-BFE3-BE809720FDBD}" destId="{46EB2FC6-86A9-4D72-AEEF-07D2035D8E28}" srcOrd="0" destOrd="0" presId="urn:microsoft.com/office/officeart/2005/8/layout/vList5"/>
    <dgm:cxn modelId="{4A633F23-BBDD-4182-A4B3-EF619E25425B}" type="presOf" srcId="{BF35B275-D935-482C-AC97-6F60C76B06F4}" destId="{1787567F-CC0D-47F8-968F-5FE0467F3D17}" srcOrd="0" destOrd="0" presId="urn:microsoft.com/office/officeart/2005/8/layout/vList5"/>
    <dgm:cxn modelId="{41D02D39-99C7-4EF4-ACB7-63C744D6E7E2}" type="presOf" srcId="{3ACCCB27-1E70-419B-8475-52CF0C95D5B5}" destId="{65855590-3829-41BD-8A71-A398F0AD0FA0}" srcOrd="0" destOrd="0" presId="urn:microsoft.com/office/officeart/2005/8/layout/vList5"/>
    <dgm:cxn modelId="{627C6B3C-280B-410F-9C0C-C10B0DB75EC9}" type="presOf" srcId="{4717DA4E-A223-42DF-95BA-096F4796F453}" destId="{46EB2FC6-86A9-4D72-AEEF-07D2035D8E28}" srcOrd="0" destOrd="1" presId="urn:microsoft.com/office/officeart/2005/8/layout/vList5"/>
    <dgm:cxn modelId="{61CFA85B-FD5A-40F1-B0CC-58E244395578}" type="presOf" srcId="{6CF3D49A-0738-432C-961C-E7F05E653E4C}" destId="{8BF8B90F-0868-4051-BA6A-D6D3BDB67C55}" srcOrd="0" destOrd="0" presId="urn:microsoft.com/office/officeart/2005/8/layout/vList5"/>
    <dgm:cxn modelId="{EA0D9863-8121-4FC2-8444-DA7751D63413}" srcId="{3ACCCB27-1E70-419B-8475-52CF0C95D5B5}" destId="{5C850BC2-D9AB-4872-AF68-330204759E84}" srcOrd="1" destOrd="0" parTransId="{E384DDDC-A585-428C-A948-3A6ADEF76516}" sibTransId="{7EDED1DA-666D-48DF-A1C9-4DF1FCC98CD0}"/>
    <dgm:cxn modelId="{BEAE0544-B2F8-4697-BB7C-26B05CE61A20}" srcId="{5C850BC2-D9AB-4872-AF68-330204759E84}" destId="{6CF3D49A-0738-432C-961C-E7F05E653E4C}" srcOrd="0" destOrd="0" parTransId="{64151A9F-B15F-4203-9B5C-2516D9D69D1C}" sibTransId="{A4070295-43F9-422A-8D62-DF70F8577DBB}"/>
    <dgm:cxn modelId="{B12BD766-D2D8-4E22-A02A-F66B0F7EE9E7}" type="presOf" srcId="{5BC381FC-1B09-418D-AF9C-8215B66DECF5}" destId="{1787567F-CC0D-47F8-968F-5FE0467F3D17}" srcOrd="0" destOrd="1" presId="urn:microsoft.com/office/officeart/2005/8/layout/vList5"/>
    <dgm:cxn modelId="{3EF1046B-E3F3-4A6B-89DB-CBEA32B33AC4}" type="presOf" srcId="{D21C87B5-59CA-4A50-A36E-35B554A22EBA}" destId="{8BF8B90F-0868-4051-BA6A-D6D3BDB67C55}" srcOrd="0" destOrd="1" presId="urn:microsoft.com/office/officeart/2005/8/layout/vList5"/>
    <dgm:cxn modelId="{8F145F70-9DA9-4EF7-AF05-993FC0F3816E}" srcId="{71002095-B57E-4827-BDFC-FCE2A5D08D65}" destId="{F97AE847-90CC-4977-A9C2-26CE60E224B0}" srcOrd="2" destOrd="0" parTransId="{A5B86BF8-DFDB-47C1-8004-40DE43225C07}" sibTransId="{F0834E1D-002E-474A-B895-3A4E4F2978AD}"/>
    <dgm:cxn modelId="{3471CC52-E2B2-4768-AA86-9629A2771E3C}" srcId="{3ACCCB27-1E70-419B-8475-52CF0C95D5B5}" destId="{71002095-B57E-4827-BDFC-FCE2A5D08D65}" srcOrd="0" destOrd="0" parTransId="{2FEA0696-85A1-4053-AC4C-4D202BB911E4}" sibTransId="{D4950795-9F38-4F34-AA13-D248C130C922}"/>
    <dgm:cxn modelId="{1B073385-74CE-4FAC-852B-1ACA4D1D4A03}" type="presOf" srcId="{71002095-B57E-4827-BDFC-FCE2A5D08D65}" destId="{6DE53A6C-DB8B-4009-ACCD-C483B88C5C1A}" srcOrd="0" destOrd="0" presId="urn:microsoft.com/office/officeart/2005/8/layout/vList5"/>
    <dgm:cxn modelId="{78A8D28C-61C3-4140-B918-709BD06FA422}" srcId="{7A4FE8FB-1E8D-4446-9DD9-557C35AB2294}" destId="{549E0F1C-2827-4092-9C2C-A3350B3F49DF}" srcOrd="2" destOrd="0" parTransId="{A30B6060-B196-44F1-B878-042AA167E28A}" sibTransId="{F9E32CED-E268-4012-B1C0-6E6960A3C64B}"/>
    <dgm:cxn modelId="{6078F48F-C6A1-40BB-A300-2C70FD54B8CF}" srcId="{7A4FE8FB-1E8D-4446-9DD9-557C35AB2294}" destId="{619AEEA0-1F34-4738-BFE3-BE809720FDBD}" srcOrd="0" destOrd="0" parTransId="{71572A0F-BA6B-4ED7-9185-45A7EDEB9DA1}" sibTransId="{1A477718-B912-4E5A-BEED-3A8D47A3FBDB}"/>
    <dgm:cxn modelId="{D8F95491-B064-42A5-B40F-262EA6308D64}" type="presOf" srcId="{549E0F1C-2827-4092-9C2C-A3350B3F49DF}" destId="{46EB2FC6-86A9-4D72-AEEF-07D2035D8E28}" srcOrd="0" destOrd="2" presId="urn:microsoft.com/office/officeart/2005/8/layout/vList5"/>
    <dgm:cxn modelId="{EC895593-0D1E-4A67-9E80-865C7BB1E0AC}" type="presOf" srcId="{F97AE847-90CC-4977-A9C2-26CE60E224B0}" destId="{1787567F-CC0D-47F8-968F-5FE0467F3D17}" srcOrd="0" destOrd="2" presId="urn:microsoft.com/office/officeart/2005/8/layout/vList5"/>
    <dgm:cxn modelId="{DA8EDCAB-9A51-4A91-9537-F0D7277A3493}" type="presOf" srcId="{E9369AE4-038F-416C-9B40-BF4D3AAF695B}" destId="{8BF8B90F-0868-4051-BA6A-D6D3BDB67C55}" srcOrd="0" destOrd="2" presId="urn:microsoft.com/office/officeart/2005/8/layout/vList5"/>
    <dgm:cxn modelId="{481105AC-D140-466C-85C2-1DE551169E4A}" srcId="{5C850BC2-D9AB-4872-AF68-330204759E84}" destId="{D21C87B5-59CA-4A50-A36E-35B554A22EBA}" srcOrd="1" destOrd="0" parTransId="{0A4CB8E9-2020-415A-9EFF-81706118319B}" sibTransId="{3CC47CF8-8156-47AB-B806-8DCE8AAF6A7E}"/>
    <dgm:cxn modelId="{0433FBC2-C6E2-4A2A-BAF4-49E924660030}" srcId="{71002095-B57E-4827-BDFC-FCE2A5D08D65}" destId="{BF35B275-D935-482C-AC97-6F60C76B06F4}" srcOrd="0" destOrd="0" parTransId="{8C8DCF1A-8AA7-4C59-AD8A-6AD25DFFAFBF}" sibTransId="{BB91522C-BBE1-4672-9A3B-D75ACB7743AE}"/>
    <dgm:cxn modelId="{A28FCDC7-DC61-498A-8E84-0AFA50DB3367}" srcId="{7A4FE8FB-1E8D-4446-9DD9-557C35AB2294}" destId="{4717DA4E-A223-42DF-95BA-096F4796F453}" srcOrd="1" destOrd="0" parTransId="{20AAE167-DC5B-4500-8A90-1E95DE9B8E6E}" sibTransId="{4E49923D-6132-437E-AF59-9F8967D52EC0}"/>
    <dgm:cxn modelId="{D4D197D5-0CAD-4BAA-AED9-C0BC3A8A26C7}" type="presOf" srcId="{7A4FE8FB-1E8D-4446-9DD9-557C35AB2294}" destId="{5E2875A2-C98B-4DE1-9F76-AE7B3A20F705}" srcOrd="0" destOrd="0" presId="urn:microsoft.com/office/officeart/2005/8/layout/vList5"/>
    <dgm:cxn modelId="{FA6B43E0-069C-4D5F-9921-1930697F696C}" srcId="{5C850BC2-D9AB-4872-AF68-330204759E84}" destId="{E9369AE4-038F-416C-9B40-BF4D3AAF695B}" srcOrd="2" destOrd="0" parTransId="{6B8B1D73-8AD5-400C-A601-433A6F236B86}" sibTransId="{EFDE4C8C-B57C-4CC2-9311-A9208E6475E7}"/>
    <dgm:cxn modelId="{012F53EE-AB61-49E0-ABC8-FBE1F2C5D227}" srcId="{71002095-B57E-4827-BDFC-FCE2A5D08D65}" destId="{5BC381FC-1B09-418D-AF9C-8215B66DECF5}" srcOrd="1" destOrd="0" parTransId="{E22B5911-C562-4250-98D6-1FD4389E0066}" sibTransId="{4FE21F56-3438-44D7-AC69-1C178199D6EB}"/>
    <dgm:cxn modelId="{0D601EFB-D5D0-4910-B5A2-C06B03ACBAAC}" type="presOf" srcId="{5C850BC2-D9AB-4872-AF68-330204759E84}" destId="{3E6A3577-85E0-4AA8-8BD8-E7FDD9A5F713}" srcOrd="0" destOrd="0" presId="urn:microsoft.com/office/officeart/2005/8/layout/vList5"/>
    <dgm:cxn modelId="{215F38FB-D377-409D-966C-0C966013BD02}" srcId="{3ACCCB27-1E70-419B-8475-52CF0C95D5B5}" destId="{7A4FE8FB-1E8D-4446-9DD9-557C35AB2294}" srcOrd="2" destOrd="0" parTransId="{150EB9A4-6F90-45D3-9C83-C07EB3C269F2}" sibTransId="{04CA6DE0-194D-4130-B96F-340588A503A2}"/>
    <dgm:cxn modelId="{9273FDEC-2C2E-4D8D-8F43-F574C04D1C82}" type="presParOf" srcId="{65855590-3829-41BD-8A71-A398F0AD0FA0}" destId="{9F942F10-B086-46E5-8EC9-A231E5DD8046}" srcOrd="0" destOrd="0" presId="urn:microsoft.com/office/officeart/2005/8/layout/vList5"/>
    <dgm:cxn modelId="{BF487B0F-E392-4C1F-91D8-3432A970E17B}" type="presParOf" srcId="{9F942F10-B086-46E5-8EC9-A231E5DD8046}" destId="{6DE53A6C-DB8B-4009-ACCD-C483B88C5C1A}" srcOrd="0" destOrd="0" presId="urn:microsoft.com/office/officeart/2005/8/layout/vList5"/>
    <dgm:cxn modelId="{EADEBD80-0937-4848-8020-C96C4036D313}" type="presParOf" srcId="{9F942F10-B086-46E5-8EC9-A231E5DD8046}" destId="{1787567F-CC0D-47F8-968F-5FE0467F3D17}" srcOrd="1" destOrd="0" presId="urn:microsoft.com/office/officeart/2005/8/layout/vList5"/>
    <dgm:cxn modelId="{2D7080DE-FD1E-4ED6-9595-3D4CC809DF59}" type="presParOf" srcId="{65855590-3829-41BD-8A71-A398F0AD0FA0}" destId="{A95379FC-E58C-4040-9C0B-D8D18118313A}" srcOrd="1" destOrd="0" presId="urn:microsoft.com/office/officeart/2005/8/layout/vList5"/>
    <dgm:cxn modelId="{DA9DC1C3-ED1E-4185-9A18-A764197CE2DF}" type="presParOf" srcId="{65855590-3829-41BD-8A71-A398F0AD0FA0}" destId="{1B5030C7-5CDF-4A65-95A9-384680D5A5D8}" srcOrd="2" destOrd="0" presId="urn:microsoft.com/office/officeart/2005/8/layout/vList5"/>
    <dgm:cxn modelId="{ED162642-B6F4-4992-9E95-574DE8EBD6E9}" type="presParOf" srcId="{1B5030C7-5CDF-4A65-95A9-384680D5A5D8}" destId="{3E6A3577-85E0-4AA8-8BD8-E7FDD9A5F713}" srcOrd="0" destOrd="0" presId="urn:microsoft.com/office/officeart/2005/8/layout/vList5"/>
    <dgm:cxn modelId="{0E647ECB-8B23-4C26-8199-15BCBB7608E1}" type="presParOf" srcId="{1B5030C7-5CDF-4A65-95A9-384680D5A5D8}" destId="{8BF8B90F-0868-4051-BA6A-D6D3BDB67C55}" srcOrd="1" destOrd="0" presId="urn:microsoft.com/office/officeart/2005/8/layout/vList5"/>
    <dgm:cxn modelId="{2CC2B165-A919-4653-B984-A25DF5C6329A}" type="presParOf" srcId="{65855590-3829-41BD-8A71-A398F0AD0FA0}" destId="{BCC4CC8E-1A69-4C4E-B972-AA2FD0EFA045}" srcOrd="3" destOrd="0" presId="urn:microsoft.com/office/officeart/2005/8/layout/vList5"/>
    <dgm:cxn modelId="{5B704EA7-9A5E-425B-8089-2595ADF08845}" type="presParOf" srcId="{65855590-3829-41BD-8A71-A398F0AD0FA0}" destId="{D1ACD6C7-8E37-4928-B03B-F0BAF36A4876}" srcOrd="4" destOrd="0" presId="urn:microsoft.com/office/officeart/2005/8/layout/vList5"/>
    <dgm:cxn modelId="{29083D16-D85E-4AEA-9997-3BBED261FE98}" type="presParOf" srcId="{D1ACD6C7-8E37-4928-B03B-F0BAF36A4876}" destId="{5E2875A2-C98B-4DE1-9F76-AE7B3A20F705}" srcOrd="0" destOrd="0" presId="urn:microsoft.com/office/officeart/2005/8/layout/vList5"/>
    <dgm:cxn modelId="{233A9759-A4A6-46B9-A41F-51FB8FE5B2CA}" type="presParOf" srcId="{D1ACD6C7-8E37-4928-B03B-F0BAF36A4876}" destId="{46EB2FC6-86A9-4D72-AEEF-07D2035D8E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D3D9EA-1DB8-47D6-86E4-2093B2F8CFF8}"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62CE06C-9F1F-4D04-8954-A8D9221E1C65}">
      <dgm:prSet custT="1"/>
      <dgm:spPr/>
      <dgm:t>
        <a:bodyPr/>
        <a:lstStyle/>
        <a:p>
          <a:r>
            <a:rPr lang="en-US" sz="3200"/>
            <a:t>Cell phones on silent or vibrate</a:t>
          </a:r>
        </a:p>
      </dgm:t>
    </dgm:pt>
    <dgm:pt modelId="{3044D1FF-6DF0-402A-AB06-2E3BB7FABA23}" type="parTrans" cxnId="{E9015F90-1785-4783-9ED1-675A49994F8C}">
      <dgm:prSet/>
      <dgm:spPr/>
      <dgm:t>
        <a:bodyPr/>
        <a:lstStyle/>
        <a:p>
          <a:endParaRPr lang="en-US"/>
        </a:p>
      </dgm:t>
    </dgm:pt>
    <dgm:pt modelId="{9A059C7C-6E3A-40A5-BD33-25B86458CA7B}" type="sibTrans" cxnId="{E9015F90-1785-4783-9ED1-675A49994F8C}">
      <dgm:prSet/>
      <dgm:spPr/>
      <dgm:t>
        <a:bodyPr/>
        <a:lstStyle/>
        <a:p>
          <a:endParaRPr lang="en-US"/>
        </a:p>
      </dgm:t>
    </dgm:pt>
    <dgm:pt modelId="{B311D260-9C0D-4635-ADC6-6C448370865C}">
      <dgm:prSet custT="1"/>
      <dgm:spPr/>
      <dgm:t>
        <a:bodyPr/>
        <a:lstStyle/>
        <a:p>
          <a:r>
            <a:rPr lang="en-US" sz="2800" dirty="0"/>
            <a:t>Location of restrooms and emergency exits</a:t>
          </a:r>
        </a:p>
      </dgm:t>
    </dgm:pt>
    <dgm:pt modelId="{0571288F-93A0-4C86-AF44-6605A4A19EB4}" type="parTrans" cxnId="{B13DCE78-B1BC-4EA0-A741-7D30BE913F4E}">
      <dgm:prSet/>
      <dgm:spPr/>
      <dgm:t>
        <a:bodyPr/>
        <a:lstStyle/>
        <a:p>
          <a:endParaRPr lang="en-US"/>
        </a:p>
      </dgm:t>
    </dgm:pt>
    <dgm:pt modelId="{7AB6DBB1-5C22-41BF-B9FA-718C10D73E34}" type="sibTrans" cxnId="{B13DCE78-B1BC-4EA0-A741-7D30BE913F4E}">
      <dgm:prSet/>
      <dgm:spPr/>
      <dgm:t>
        <a:bodyPr/>
        <a:lstStyle/>
        <a:p>
          <a:endParaRPr lang="en-US"/>
        </a:p>
      </dgm:t>
    </dgm:pt>
    <dgm:pt modelId="{339CF480-4C43-46CF-B946-5C30A7176786}">
      <dgm:prSet custT="1"/>
      <dgm:spPr/>
      <dgm:t>
        <a:bodyPr/>
        <a:lstStyle/>
        <a:p>
          <a:r>
            <a:rPr lang="en-US" sz="3200" dirty="0"/>
            <a:t>Schedule</a:t>
          </a:r>
        </a:p>
      </dgm:t>
    </dgm:pt>
    <dgm:pt modelId="{6531E849-732A-4E9E-BC27-9222240C916E}" type="parTrans" cxnId="{8CC34B7A-9E74-472F-904E-4B1FDE8E3094}">
      <dgm:prSet/>
      <dgm:spPr/>
      <dgm:t>
        <a:bodyPr/>
        <a:lstStyle/>
        <a:p>
          <a:endParaRPr lang="en-US"/>
        </a:p>
      </dgm:t>
    </dgm:pt>
    <dgm:pt modelId="{75D99E96-2DC1-4777-BB60-041BCEB4A99E}" type="sibTrans" cxnId="{8CC34B7A-9E74-472F-904E-4B1FDE8E3094}">
      <dgm:prSet/>
      <dgm:spPr/>
      <dgm:t>
        <a:bodyPr/>
        <a:lstStyle/>
        <a:p>
          <a:endParaRPr lang="en-US"/>
        </a:p>
      </dgm:t>
    </dgm:pt>
    <dgm:pt modelId="{FE03036C-9EA2-49C2-8D41-929070D3CA6B}">
      <dgm:prSet custT="1"/>
      <dgm:spPr/>
      <dgm:t>
        <a:bodyPr/>
        <a:lstStyle/>
        <a:p>
          <a:r>
            <a:rPr lang="en-US" sz="3200" dirty="0"/>
            <a:t>3-hour training</a:t>
          </a:r>
        </a:p>
      </dgm:t>
    </dgm:pt>
    <dgm:pt modelId="{370299E0-7ECB-4C5B-813E-04C3034A3516}" type="parTrans" cxnId="{EEC940B1-48D3-4773-8CBA-8CF1CDC92614}">
      <dgm:prSet/>
      <dgm:spPr/>
      <dgm:t>
        <a:bodyPr/>
        <a:lstStyle/>
        <a:p>
          <a:endParaRPr lang="en-US"/>
        </a:p>
      </dgm:t>
    </dgm:pt>
    <dgm:pt modelId="{E7B0F4F3-D4E3-4940-8B85-7FFACFB157B8}" type="sibTrans" cxnId="{EEC940B1-48D3-4773-8CBA-8CF1CDC92614}">
      <dgm:prSet/>
      <dgm:spPr/>
      <dgm:t>
        <a:bodyPr/>
        <a:lstStyle/>
        <a:p>
          <a:endParaRPr lang="en-US"/>
        </a:p>
      </dgm:t>
    </dgm:pt>
    <dgm:pt modelId="{118CE249-1152-4A11-B780-73664E5C25B1}">
      <dgm:prSet custT="1"/>
      <dgm:spPr/>
      <dgm:t>
        <a:bodyPr/>
        <a:lstStyle/>
        <a:p>
          <a:pPr algn="l">
            <a:buNone/>
          </a:pPr>
          <a:r>
            <a:rPr lang="en-US" sz="2800" dirty="0"/>
            <a:t>Materials:</a:t>
          </a:r>
        </a:p>
      </dgm:t>
    </dgm:pt>
    <dgm:pt modelId="{B5DA90B4-112B-4CB7-83A9-3B6A3CAA76C5}" type="parTrans" cxnId="{4632781F-DB10-4CA3-ABB7-6165AE0886FE}">
      <dgm:prSet/>
      <dgm:spPr/>
      <dgm:t>
        <a:bodyPr/>
        <a:lstStyle/>
        <a:p>
          <a:endParaRPr lang="en-US"/>
        </a:p>
      </dgm:t>
    </dgm:pt>
    <dgm:pt modelId="{42408CDC-B2BE-4681-97D9-D89261F66F96}" type="sibTrans" cxnId="{4632781F-DB10-4CA3-ABB7-6165AE0886FE}">
      <dgm:prSet/>
      <dgm:spPr/>
      <dgm:t>
        <a:bodyPr/>
        <a:lstStyle/>
        <a:p>
          <a:endParaRPr lang="en-US"/>
        </a:p>
      </dgm:t>
    </dgm:pt>
    <dgm:pt modelId="{76710755-2EC2-4374-9810-9CB571FF9750}">
      <dgm:prSet custT="1"/>
      <dgm:spPr/>
      <dgm:t>
        <a:bodyPr/>
        <a:lstStyle/>
        <a:p>
          <a:pPr algn="l">
            <a:buFontTx/>
            <a:buNone/>
          </a:pPr>
          <a:r>
            <a:rPr lang="en-US" sz="2800" dirty="0"/>
            <a:t>Participant Manual </a:t>
          </a:r>
        </a:p>
      </dgm:t>
    </dgm:pt>
    <dgm:pt modelId="{21CFB960-B21B-4563-B301-40F80B8216CC}" type="parTrans" cxnId="{CEE669DD-66DF-4CFA-8E05-8553D9D03F6E}">
      <dgm:prSet/>
      <dgm:spPr/>
      <dgm:t>
        <a:bodyPr/>
        <a:lstStyle/>
        <a:p>
          <a:endParaRPr lang="en-US"/>
        </a:p>
      </dgm:t>
    </dgm:pt>
    <dgm:pt modelId="{827D22C8-5F32-44EA-8597-44927F34DBFE}" type="sibTrans" cxnId="{CEE669DD-66DF-4CFA-8E05-8553D9D03F6E}">
      <dgm:prSet/>
      <dgm:spPr/>
      <dgm:t>
        <a:bodyPr/>
        <a:lstStyle/>
        <a:p>
          <a:endParaRPr lang="en-US"/>
        </a:p>
      </dgm:t>
    </dgm:pt>
    <dgm:pt modelId="{19ACD93D-C371-456F-A032-3E205680CF4A}">
      <dgm:prSet custT="1"/>
      <dgm:spPr/>
      <dgm:t>
        <a:bodyPr/>
        <a:lstStyle/>
        <a:p>
          <a:pPr algn="l">
            <a:buFontTx/>
            <a:buNone/>
          </a:pPr>
          <a:r>
            <a:rPr lang="en-US" sz="2800" dirty="0"/>
            <a:t>Action Plan </a:t>
          </a:r>
        </a:p>
      </dgm:t>
    </dgm:pt>
    <dgm:pt modelId="{BA64F2A3-1ECD-4021-941A-4463EB0A3C50}" type="parTrans" cxnId="{4B68AB5B-F1FD-4D4E-8E33-0DA920D51439}">
      <dgm:prSet/>
      <dgm:spPr/>
      <dgm:t>
        <a:bodyPr/>
        <a:lstStyle/>
        <a:p>
          <a:endParaRPr lang="en-US"/>
        </a:p>
      </dgm:t>
    </dgm:pt>
    <dgm:pt modelId="{E88BF545-2B9E-4CBB-A049-D1417C5C4D1E}" type="sibTrans" cxnId="{4B68AB5B-F1FD-4D4E-8E33-0DA920D51439}">
      <dgm:prSet/>
      <dgm:spPr/>
      <dgm:t>
        <a:bodyPr/>
        <a:lstStyle/>
        <a:p>
          <a:endParaRPr lang="en-US"/>
        </a:p>
      </dgm:t>
    </dgm:pt>
    <dgm:pt modelId="{9F452A2F-E630-4EF5-B055-2902431A647E}" type="pres">
      <dgm:prSet presAssocID="{FDD3D9EA-1DB8-47D6-86E4-2093B2F8CFF8}" presName="matrix" presStyleCnt="0">
        <dgm:presLayoutVars>
          <dgm:chMax val="1"/>
          <dgm:dir/>
          <dgm:resizeHandles val="exact"/>
        </dgm:presLayoutVars>
      </dgm:prSet>
      <dgm:spPr/>
    </dgm:pt>
    <dgm:pt modelId="{BA6C33D2-7358-4814-A811-E6B7648BB2EF}" type="pres">
      <dgm:prSet presAssocID="{FDD3D9EA-1DB8-47D6-86E4-2093B2F8CFF8}" presName="diamond" presStyleLbl="bgShp" presStyleIdx="0" presStyleCnt="1"/>
      <dgm:spPr/>
    </dgm:pt>
    <dgm:pt modelId="{EDE7000D-0A6B-4048-B6BF-379D9F9372D6}" type="pres">
      <dgm:prSet presAssocID="{FDD3D9EA-1DB8-47D6-86E4-2093B2F8CFF8}" presName="quad1" presStyleLbl="node1" presStyleIdx="0" presStyleCnt="4">
        <dgm:presLayoutVars>
          <dgm:chMax val="0"/>
          <dgm:chPref val="0"/>
          <dgm:bulletEnabled val="1"/>
        </dgm:presLayoutVars>
      </dgm:prSet>
      <dgm:spPr/>
    </dgm:pt>
    <dgm:pt modelId="{169A8673-3F06-4FD6-A362-A2AB29902DBC}" type="pres">
      <dgm:prSet presAssocID="{FDD3D9EA-1DB8-47D6-86E4-2093B2F8CFF8}" presName="quad2" presStyleLbl="node1" presStyleIdx="1" presStyleCnt="4">
        <dgm:presLayoutVars>
          <dgm:chMax val="0"/>
          <dgm:chPref val="0"/>
          <dgm:bulletEnabled val="1"/>
        </dgm:presLayoutVars>
      </dgm:prSet>
      <dgm:spPr/>
    </dgm:pt>
    <dgm:pt modelId="{F7FF7D0B-1139-4A05-B878-9967AFEABC1B}" type="pres">
      <dgm:prSet presAssocID="{FDD3D9EA-1DB8-47D6-86E4-2093B2F8CFF8}" presName="quad3" presStyleLbl="node1" presStyleIdx="2" presStyleCnt="4">
        <dgm:presLayoutVars>
          <dgm:chMax val="0"/>
          <dgm:chPref val="0"/>
          <dgm:bulletEnabled val="1"/>
        </dgm:presLayoutVars>
      </dgm:prSet>
      <dgm:spPr/>
    </dgm:pt>
    <dgm:pt modelId="{65DB9A9D-8139-4604-A3F5-B22D6CF959FD}" type="pres">
      <dgm:prSet presAssocID="{FDD3D9EA-1DB8-47D6-86E4-2093B2F8CFF8}" presName="quad4" presStyleLbl="node1" presStyleIdx="3" presStyleCnt="4">
        <dgm:presLayoutVars>
          <dgm:chMax val="0"/>
          <dgm:chPref val="0"/>
          <dgm:bulletEnabled val="1"/>
        </dgm:presLayoutVars>
      </dgm:prSet>
      <dgm:spPr/>
    </dgm:pt>
  </dgm:ptLst>
  <dgm:cxnLst>
    <dgm:cxn modelId="{F3E68A02-98BA-4463-A9CD-17DF313E094E}" type="presOf" srcId="{FE03036C-9EA2-49C2-8D41-929070D3CA6B}" destId="{F7FF7D0B-1139-4A05-B878-9967AFEABC1B}" srcOrd="0" destOrd="1" presId="urn:microsoft.com/office/officeart/2005/8/layout/matrix3"/>
    <dgm:cxn modelId="{DC0ED910-BBA0-44AB-AB9C-C023AB0A56ED}" type="presOf" srcId="{339CF480-4C43-46CF-B946-5C30A7176786}" destId="{F7FF7D0B-1139-4A05-B878-9967AFEABC1B}" srcOrd="0" destOrd="0" presId="urn:microsoft.com/office/officeart/2005/8/layout/matrix3"/>
    <dgm:cxn modelId="{4632781F-DB10-4CA3-ABB7-6165AE0886FE}" srcId="{FDD3D9EA-1DB8-47D6-86E4-2093B2F8CFF8}" destId="{118CE249-1152-4A11-B780-73664E5C25B1}" srcOrd="3" destOrd="0" parTransId="{B5DA90B4-112B-4CB7-83A9-3B6A3CAA76C5}" sibTransId="{42408CDC-B2BE-4681-97D9-D89261F66F96}"/>
    <dgm:cxn modelId="{4B68AB5B-F1FD-4D4E-8E33-0DA920D51439}" srcId="{118CE249-1152-4A11-B780-73664E5C25B1}" destId="{19ACD93D-C371-456F-A032-3E205680CF4A}" srcOrd="1" destOrd="0" parTransId="{BA64F2A3-1ECD-4021-941A-4463EB0A3C50}" sibTransId="{E88BF545-2B9E-4CBB-A049-D1417C5C4D1E}"/>
    <dgm:cxn modelId="{38CD595D-1127-48F6-AF6A-4CE7C6CA04B4}" type="presOf" srcId="{FDD3D9EA-1DB8-47D6-86E4-2093B2F8CFF8}" destId="{9F452A2F-E630-4EF5-B055-2902431A647E}" srcOrd="0" destOrd="0" presId="urn:microsoft.com/office/officeart/2005/8/layout/matrix3"/>
    <dgm:cxn modelId="{B13DCE78-B1BC-4EA0-A741-7D30BE913F4E}" srcId="{FDD3D9EA-1DB8-47D6-86E4-2093B2F8CFF8}" destId="{B311D260-9C0D-4635-ADC6-6C448370865C}" srcOrd="1" destOrd="0" parTransId="{0571288F-93A0-4C86-AF44-6605A4A19EB4}" sibTransId="{7AB6DBB1-5C22-41BF-B9FA-718C10D73E34}"/>
    <dgm:cxn modelId="{8CC34B7A-9E74-472F-904E-4B1FDE8E3094}" srcId="{FDD3D9EA-1DB8-47D6-86E4-2093B2F8CFF8}" destId="{339CF480-4C43-46CF-B946-5C30A7176786}" srcOrd="2" destOrd="0" parTransId="{6531E849-732A-4E9E-BC27-9222240C916E}" sibTransId="{75D99E96-2DC1-4777-BB60-041BCEB4A99E}"/>
    <dgm:cxn modelId="{DBE52082-17A4-461D-BB2C-44CADF829DCF}" type="presOf" srcId="{118CE249-1152-4A11-B780-73664E5C25B1}" destId="{65DB9A9D-8139-4604-A3F5-B22D6CF959FD}" srcOrd="0" destOrd="0" presId="urn:microsoft.com/office/officeart/2005/8/layout/matrix3"/>
    <dgm:cxn modelId="{E9015F90-1785-4783-9ED1-675A49994F8C}" srcId="{FDD3D9EA-1DB8-47D6-86E4-2093B2F8CFF8}" destId="{562CE06C-9F1F-4D04-8954-A8D9221E1C65}" srcOrd="0" destOrd="0" parTransId="{3044D1FF-6DF0-402A-AB06-2E3BB7FABA23}" sibTransId="{9A059C7C-6E3A-40A5-BD33-25B86458CA7B}"/>
    <dgm:cxn modelId="{B2235FA1-F460-4B13-B264-0D05B064D509}" type="presOf" srcId="{B311D260-9C0D-4635-ADC6-6C448370865C}" destId="{169A8673-3F06-4FD6-A362-A2AB29902DBC}" srcOrd="0" destOrd="0" presId="urn:microsoft.com/office/officeart/2005/8/layout/matrix3"/>
    <dgm:cxn modelId="{6E0D1DAA-3048-4C87-A6BD-71CF24CEAA11}" type="presOf" srcId="{19ACD93D-C371-456F-A032-3E205680CF4A}" destId="{65DB9A9D-8139-4604-A3F5-B22D6CF959FD}" srcOrd="0" destOrd="2" presId="urn:microsoft.com/office/officeart/2005/8/layout/matrix3"/>
    <dgm:cxn modelId="{EEC940B1-48D3-4773-8CBA-8CF1CDC92614}" srcId="{339CF480-4C43-46CF-B946-5C30A7176786}" destId="{FE03036C-9EA2-49C2-8D41-929070D3CA6B}" srcOrd="0" destOrd="0" parTransId="{370299E0-7ECB-4C5B-813E-04C3034A3516}" sibTransId="{E7B0F4F3-D4E3-4940-8B85-7FFACFB157B8}"/>
    <dgm:cxn modelId="{D67D3CD7-A147-47AF-9BA9-D2EBDB5977B4}" type="presOf" srcId="{76710755-2EC2-4374-9810-9CB571FF9750}" destId="{65DB9A9D-8139-4604-A3F5-B22D6CF959FD}" srcOrd="0" destOrd="1" presId="urn:microsoft.com/office/officeart/2005/8/layout/matrix3"/>
    <dgm:cxn modelId="{CEE669DD-66DF-4CFA-8E05-8553D9D03F6E}" srcId="{118CE249-1152-4A11-B780-73664E5C25B1}" destId="{76710755-2EC2-4374-9810-9CB571FF9750}" srcOrd="0" destOrd="0" parTransId="{21CFB960-B21B-4563-B301-40F80B8216CC}" sibTransId="{827D22C8-5F32-44EA-8597-44927F34DBFE}"/>
    <dgm:cxn modelId="{39AE9FFC-18F9-4F87-86CA-F5D5CD4A54C3}" type="presOf" srcId="{562CE06C-9F1F-4D04-8954-A8D9221E1C65}" destId="{EDE7000D-0A6B-4048-B6BF-379D9F9372D6}" srcOrd="0" destOrd="0" presId="urn:microsoft.com/office/officeart/2005/8/layout/matrix3"/>
    <dgm:cxn modelId="{56F6E174-843A-40FB-972E-A38544F570B0}" type="presParOf" srcId="{9F452A2F-E630-4EF5-B055-2902431A647E}" destId="{BA6C33D2-7358-4814-A811-E6B7648BB2EF}" srcOrd="0" destOrd="0" presId="urn:microsoft.com/office/officeart/2005/8/layout/matrix3"/>
    <dgm:cxn modelId="{F051AC2E-9CDE-4615-9252-AB20D6B313C5}" type="presParOf" srcId="{9F452A2F-E630-4EF5-B055-2902431A647E}" destId="{EDE7000D-0A6B-4048-B6BF-379D9F9372D6}" srcOrd="1" destOrd="0" presId="urn:microsoft.com/office/officeart/2005/8/layout/matrix3"/>
    <dgm:cxn modelId="{C77E22F5-740F-425E-8FEF-559C2449F40E}" type="presParOf" srcId="{9F452A2F-E630-4EF5-B055-2902431A647E}" destId="{169A8673-3F06-4FD6-A362-A2AB29902DBC}" srcOrd="2" destOrd="0" presId="urn:microsoft.com/office/officeart/2005/8/layout/matrix3"/>
    <dgm:cxn modelId="{E0017540-BA75-49D9-9916-87B13B5C0B1B}" type="presParOf" srcId="{9F452A2F-E630-4EF5-B055-2902431A647E}" destId="{F7FF7D0B-1139-4A05-B878-9967AFEABC1B}" srcOrd="3" destOrd="0" presId="urn:microsoft.com/office/officeart/2005/8/layout/matrix3"/>
    <dgm:cxn modelId="{E7BF5AE4-2F0E-468E-A05F-1D4D613C81C2}" type="presParOf" srcId="{9F452A2F-E630-4EF5-B055-2902431A647E}" destId="{65DB9A9D-8139-4604-A3F5-B22D6CF959F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703E2C-4CDC-4DAE-8FCF-4F4E79F0894F}"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1B4A9524-7AA0-48C7-9B35-38E4A2E3B915}">
      <dgm:prSet custT="1"/>
      <dgm:spPr/>
      <dgm:t>
        <a:bodyPr/>
        <a:lstStyle/>
        <a:p>
          <a:r>
            <a:rPr lang="en-US" sz="2400" b="1" dirty="0"/>
            <a:t>Explain the importance of teams &amp; teambuilding in APS. </a:t>
          </a:r>
        </a:p>
      </dgm:t>
    </dgm:pt>
    <dgm:pt modelId="{86B4B47E-55DD-4225-A0AD-2878FE66AD23}" type="parTrans" cxnId="{BC36AEA0-F89F-46B3-9238-8B3B8E4400C5}">
      <dgm:prSet/>
      <dgm:spPr/>
      <dgm:t>
        <a:bodyPr/>
        <a:lstStyle/>
        <a:p>
          <a:endParaRPr lang="en-US"/>
        </a:p>
      </dgm:t>
    </dgm:pt>
    <dgm:pt modelId="{89952AED-38C2-47D0-9267-EF81BDE02745}" type="sibTrans" cxnId="{BC36AEA0-F89F-46B3-9238-8B3B8E4400C5}">
      <dgm:prSet phldrT="1" phldr="0"/>
      <dgm:spPr/>
      <dgm:t>
        <a:bodyPr/>
        <a:lstStyle/>
        <a:p>
          <a:r>
            <a:rPr lang="en-US"/>
            <a:t>1</a:t>
          </a:r>
        </a:p>
      </dgm:t>
    </dgm:pt>
    <dgm:pt modelId="{84FA978F-CA88-4DF2-906C-B1484D50C636}">
      <dgm:prSet custT="1"/>
      <dgm:spPr/>
      <dgm:t>
        <a:bodyPr/>
        <a:lstStyle/>
        <a:p>
          <a:r>
            <a:rPr lang="en-US" sz="2400" b="1" dirty="0"/>
            <a:t>Explain how to build &amp; manage healthy, effective teams</a:t>
          </a:r>
          <a:r>
            <a:rPr lang="en-US" sz="2400" dirty="0"/>
            <a:t>.</a:t>
          </a:r>
        </a:p>
      </dgm:t>
    </dgm:pt>
    <dgm:pt modelId="{861BD944-513F-436B-967D-5EB36F91ED70}" type="parTrans" cxnId="{01FA129F-AED5-4550-94DD-E5F1DF6A6A9C}">
      <dgm:prSet/>
      <dgm:spPr/>
      <dgm:t>
        <a:bodyPr/>
        <a:lstStyle/>
        <a:p>
          <a:endParaRPr lang="en-US"/>
        </a:p>
      </dgm:t>
    </dgm:pt>
    <dgm:pt modelId="{E7A9D0A3-7769-4301-AAB5-A905B43CE210}" type="sibTrans" cxnId="{01FA129F-AED5-4550-94DD-E5F1DF6A6A9C}">
      <dgm:prSet phldrT="2" phldr="0"/>
      <dgm:spPr/>
      <dgm:t>
        <a:bodyPr/>
        <a:lstStyle/>
        <a:p>
          <a:r>
            <a:rPr lang="en-US"/>
            <a:t>2</a:t>
          </a:r>
        </a:p>
      </dgm:t>
    </dgm:pt>
    <dgm:pt modelId="{5BAA7870-9242-4CF8-9CD9-75BBB3E92D49}">
      <dgm:prSet custT="1"/>
      <dgm:spPr/>
      <dgm:t>
        <a:bodyPr/>
        <a:lstStyle/>
        <a:p>
          <a:pPr algn="ctr"/>
          <a:r>
            <a:rPr lang="en-US" sz="2400" b="1" dirty="0"/>
            <a:t>Identify strengths &amp; weakness within your team.</a:t>
          </a:r>
        </a:p>
      </dgm:t>
    </dgm:pt>
    <dgm:pt modelId="{D0F15153-DA56-405F-8CCB-FC54EC7F77C9}" type="parTrans" cxnId="{EC0C0C41-5B47-4EB5-B8A4-F83124F6750A}">
      <dgm:prSet/>
      <dgm:spPr/>
      <dgm:t>
        <a:bodyPr/>
        <a:lstStyle/>
        <a:p>
          <a:endParaRPr lang="en-US"/>
        </a:p>
      </dgm:t>
    </dgm:pt>
    <dgm:pt modelId="{0ACB55D7-6FD7-4C7C-9493-397C004CA527}" type="sibTrans" cxnId="{EC0C0C41-5B47-4EB5-B8A4-F83124F6750A}">
      <dgm:prSet phldrT="3" phldr="0"/>
      <dgm:spPr/>
      <dgm:t>
        <a:bodyPr/>
        <a:lstStyle/>
        <a:p>
          <a:r>
            <a:rPr lang="en-US"/>
            <a:t>3</a:t>
          </a:r>
        </a:p>
      </dgm:t>
    </dgm:pt>
    <dgm:pt modelId="{00CD49C2-D203-411B-8B7A-D036B6B06802}">
      <dgm:prSet custT="1"/>
      <dgm:spPr/>
      <dgm:t>
        <a:bodyPr/>
        <a:lstStyle/>
        <a:p>
          <a:r>
            <a:rPr lang="en-US" sz="2400" b="1" dirty="0"/>
            <a:t>Explain benefits of using trauma-informed approach to managing teams.</a:t>
          </a:r>
        </a:p>
      </dgm:t>
    </dgm:pt>
    <dgm:pt modelId="{A33EFA6B-B175-46D4-83D8-0EFE922D4C81}" type="parTrans" cxnId="{9EEACB93-06E2-4F77-8AEB-0D984CECE04D}">
      <dgm:prSet/>
      <dgm:spPr/>
      <dgm:t>
        <a:bodyPr/>
        <a:lstStyle/>
        <a:p>
          <a:endParaRPr lang="en-US"/>
        </a:p>
      </dgm:t>
    </dgm:pt>
    <dgm:pt modelId="{2EFE6900-CD7C-4A4D-8937-62876E44C11E}" type="sibTrans" cxnId="{9EEACB93-06E2-4F77-8AEB-0D984CECE04D}">
      <dgm:prSet phldrT="4" phldr="0"/>
      <dgm:spPr/>
      <dgm:t>
        <a:bodyPr/>
        <a:lstStyle/>
        <a:p>
          <a:r>
            <a:rPr lang="en-US"/>
            <a:t>4</a:t>
          </a:r>
        </a:p>
      </dgm:t>
    </dgm:pt>
    <dgm:pt modelId="{EB094D0B-49E0-42BE-B5A4-EA198A84C810}" type="pres">
      <dgm:prSet presAssocID="{76703E2C-4CDC-4DAE-8FCF-4F4E79F0894F}" presName="Name0" presStyleCnt="0">
        <dgm:presLayoutVars>
          <dgm:animLvl val="lvl"/>
          <dgm:resizeHandles val="exact"/>
        </dgm:presLayoutVars>
      </dgm:prSet>
      <dgm:spPr/>
    </dgm:pt>
    <dgm:pt modelId="{A4E47671-8302-46A3-955D-809DCA9D9A52}" type="pres">
      <dgm:prSet presAssocID="{1B4A9524-7AA0-48C7-9B35-38E4A2E3B915}" presName="compositeNode" presStyleCnt="0">
        <dgm:presLayoutVars>
          <dgm:bulletEnabled val="1"/>
        </dgm:presLayoutVars>
      </dgm:prSet>
      <dgm:spPr/>
    </dgm:pt>
    <dgm:pt modelId="{F6A01D53-57A6-45C7-8F94-5270E37A0995}" type="pres">
      <dgm:prSet presAssocID="{1B4A9524-7AA0-48C7-9B35-38E4A2E3B915}" presName="bgRect" presStyleLbl="bgAccFollowNode1" presStyleIdx="0" presStyleCnt="4"/>
      <dgm:spPr/>
    </dgm:pt>
    <dgm:pt modelId="{98C45D45-706E-4364-B8EF-AB79964A1AA0}" type="pres">
      <dgm:prSet presAssocID="{89952AED-38C2-47D0-9267-EF81BDE02745}" presName="sibTransNodeCircle" presStyleLbl="alignNode1" presStyleIdx="0" presStyleCnt="8">
        <dgm:presLayoutVars>
          <dgm:chMax val="0"/>
          <dgm:bulletEnabled/>
        </dgm:presLayoutVars>
      </dgm:prSet>
      <dgm:spPr/>
    </dgm:pt>
    <dgm:pt modelId="{43B555D8-F865-4CD2-98EC-8B618444D5F0}" type="pres">
      <dgm:prSet presAssocID="{1B4A9524-7AA0-48C7-9B35-38E4A2E3B915}" presName="bottomLine" presStyleLbl="alignNode1" presStyleIdx="1" presStyleCnt="8">
        <dgm:presLayoutVars/>
      </dgm:prSet>
      <dgm:spPr/>
    </dgm:pt>
    <dgm:pt modelId="{565FF9A0-46C6-4D1F-8CF2-126D2D1DBC2E}" type="pres">
      <dgm:prSet presAssocID="{1B4A9524-7AA0-48C7-9B35-38E4A2E3B915}" presName="nodeText" presStyleLbl="bgAccFollowNode1" presStyleIdx="0" presStyleCnt="4">
        <dgm:presLayoutVars>
          <dgm:bulletEnabled val="1"/>
        </dgm:presLayoutVars>
      </dgm:prSet>
      <dgm:spPr/>
    </dgm:pt>
    <dgm:pt modelId="{72E67500-60F7-4E4A-9668-38A562E8EBB3}" type="pres">
      <dgm:prSet presAssocID="{89952AED-38C2-47D0-9267-EF81BDE02745}" presName="sibTrans" presStyleCnt="0"/>
      <dgm:spPr/>
    </dgm:pt>
    <dgm:pt modelId="{B9560645-22FA-43E8-B6D0-4F205DD7F61D}" type="pres">
      <dgm:prSet presAssocID="{84FA978F-CA88-4DF2-906C-B1484D50C636}" presName="compositeNode" presStyleCnt="0">
        <dgm:presLayoutVars>
          <dgm:bulletEnabled val="1"/>
        </dgm:presLayoutVars>
      </dgm:prSet>
      <dgm:spPr/>
    </dgm:pt>
    <dgm:pt modelId="{6D91B383-DD7C-4B73-8059-20992D9E1E4A}" type="pres">
      <dgm:prSet presAssocID="{84FA978F-CA88-4DF2-906C-B1484D50C636}" presName="bgRect" presStyleLbl="bgAccFollowNode1" presStyleIdx="1" presStyleCnt="4"/>
      <dgm:spPr/>
    </dgm:pt>
    <dgm:pt modelId="{6F5203C9-14AC-4543-951A-DB88B93F1D85}" type="pres">
      <dgm:prSet presAssocID="{E7A9D0A3-7769-4301-AAB5-A905B43CE210}" presName="sibTransNodeCircle" presStyleLbl="alignNode1" presStyleIdx="2" presStyleCnt="8">
        <dgm:presLayoutVars>
          <dgm:chMax val="0"/>
          <dgm:bulletEnabled/>
        </dgm:presLayoutVars>
      </dgm:prSet>
      <dgm:spPr/>
    </dgm:pt>
    <dgm:pt modelId="{B5E02DA5-434B-4A5F-9968-5294C809C6E4}" type="pres">
      <dgm:prSet presAssocID="{84FA978F-CA88-4DF2-906C-B1484D50C636}" presName="bottomLine" presStyleLbl="alignNode1" presStyleIdx="3" presStyleCnt="8">
        <dgm:presLayoutVars/>
      </dgm:prSet>
      <dgm:spPr/>
    </dgm:pt>
    <dgm:pt modelId="{E5F3A98B-44F2-4BF9-A5F9-1344FA7E84E8}" type="pres">
      <dgm:prSet presAssocID="{84FA978F-CA88-4DF2-906C-B1484D50C636}" presName="nodeText" presStyleLbl="bgAccFollowNode1" presStyleIdx="1" presStyleCnt="4">
        <dgm:presLayoutVars>
          <dgm:bulletEnabled val="1"/>
        </dgm:presLayoutVars>
      </dgm:prSet>
      <dgm:spPr/>
    </dgm:pt>
    <dgm:pt modelId="{6C3DAD34-D55B-428D-8F2C-79ACF4C31CD6}" type="pres">
      <dgm:prSet presAssocID="{E7A9D0A3-7769-4301-AAB5-A905B43CE210}" presName="sibTrans" presStyleCnt="0"/>
      <dgm:spPr/>
    </dgm:pt>
    <dgm:pt modelId="{A74F9FBD-5F05-48F6-AC4C-DA758F6ED910}" type="pres">
      <dgm:prSet presAssocID="{5BAA7870-9242-4CF8-9CD9-75BBB3E92D49}" presName="compositeNode" presStyleCnt="0">
        <dgm:presLayoutVars>
          <dgm:bulletEnabled val="1"/>
        </dgm:presLayoutVars>
      </dgm:prSet>
      <dgm:spPr/>
    </dgm:pt>
    <dgm:pt modelId="{54383ECA-C76A-4205-81DD-4A85B163D3F4}" type="pres">
      <dgm:prSet presAssocID="{5BAA7870-9242-4CF8-9CD9-75BBB3E92D49}" presName="bgRect" presStyleLbl="bgAccFollowNode1" presStyleIdx="2" presStyleCnt="4"/>
      <dgm:spPr/>
    </dgm:pt>
    <dgm:pt modelId="{09A334CC-1C3A-465C-A64C-2ABA05BA85B5}" type="pres">
      <dgm:prSet presAssocID="{0ACB55D7-6FD7-4C7C-9493-397C004CA527}" presName="sibTransNodeCircle" presStyleLbl="alignNode1" presStyleIdx="4" presStyleCnt="8">
        <dgm:presLayoutVars>
          <dgm:chMax val="0"/>
          <dgm:bulletEnabled/>
        </dgm:presLayoutVars>
      </dgm:prSet>
      <dgm:spPr/>
    </dgm:pt>
    <dgm:pt modelId="{3CA90586-FD16-49B9-AF39-43D11EB7EAF2}" type="pres">
      <dgm:prSet presAssocID="{5BAA7870-9242-4CF8-9CD9-75BBB3E92D49}" presName="bottomLine" presStyleLbl="alignNode1" presStyleIdx="5" presStyleCnt="8">
        <dgm:presLayoutVars/>
      </dgm:prSet>
      <dgm:spPr/>
    </dgm:pt>
    <dgm:pt modelId="{D5631D29-77AB-49A2-A2F2-6EC9FE13D353}" type="pres">
      <dgm:prSet presAssocID="{5BAA7870-9242-4CF8-9CD9-75BBB3E92D49}" presName="nodeText" presStyleLbl="bgAccFollowNode1" presStyleIdx="2" presStyleCnt="4">
        <dgm:presLayoutVars>
          <dgm:bulletEnabled val="1"/>
        </dgm:presLayoutVars>
      </dgm:prSet>
      <dgm:spPr/>
    </dgm:pt>
    <dgm:pt modelId="{E569E0EB-243B-477F-9E8A-9B02D15A4DFB}" type="pres">
      <dgm:prSet presAssocID="{0ACB55D7-6FD7-4C7C-9493-397C004CA527}" presName="sibTrans" presStyleCnt="0"/>
      <dgm:spPr/>
    </dgm:pt>
    <dgm:pt modelId="{9FC27247-8021-4897-A39F-95E2F7CA6DAD}" type="pres">
      <dgm:prSet presAssocID="{00CD49C2-D203-411B-8B7A-D036B6B06802}" presName="compositeNode" presStyleCnt="0">
        <dgm:presLayoutVars>
          <dgm:bulletEnabled val="1"/>
        </dgm:presLayoutVars>
      </dgm:prSet>
      <dgm:spPr/>
    </dgm:pt>
    <dgm:pt modelId="{146ED5F5-39C3-49D1-A801-560F0D2F5390}" type="pres">
      <dgm:prSet presAssocID="{00CD49C2-D203-411B-8B7A-D036B6B06802}" presName="bgRect" presStyleLbl="bgAccFollowNode1" presStyleIdx="3" presStyleCnt="4" custScaleX="111062"/>
      <dgm:spPr/>
    </dgm:pt>
    <dgm:pt modelId="{6C0E1AC9-434F-4DA1-BCFA-EAA006E851A7}" type="pres">
      <dgm:prSet presAssocID="{2EFE6900-CD7C-4A4D-8937-62876E44C11E}" presName="sibTransNodeCircle" presStyleLbl="alignNode1" presStyleIdx="6" presStyleCnt="8">
        <dgm:presLayoutVars>
          <dgm:chMax val="0"/>
          <dgm:bulletEnabled/>
        </dgm:presLayoutVars>
      </dgm:prSet>
      <dgm:spPr/>
    </dgm:pt>
    <dgm:pt modelId="{24A4F44F-C053-45F8-AE9C-8E32A106A080}" type="pres">
      <dgm:prSet presAssocID="{00CD49C2-D203-411B-8B7A-D036B6B06802}" presName="bottomLine" presStyleLbl="alignNode1" presStyleIdx="7" presStyleCnt="8">
        <dgm:presLayoutVars/>
      </dgm:prSet>
      <dgm:spPr/>
    </dgm:pt>
    <dgm:pt modelId="{C4039F25-058D-49C0-A402-4A134003FA6A}" type="pres">
      <dgm:prSet presAssocID="{00CD49C2-D203-411B-8B7A-D036B6B06802}" presName="nodeText" presStyleLbl="bgAccFollowNode1" presStyleIdx="3" presStyleCnt="4">
        <dgm:presLayoutVars>
          <dgm:bulletEnabled val="1"/>
        </dgm:presLayoutVars>
      </dgm:prSet>
      <dgm:spPr/>
    </dgm:pt>
  </dgm:ptLst>
  <dgm:cxnLst>
    <dgm:cxn modelId="{6A3E1B05-A3C5-44E5-A41E-50BCD4912C4E}" type="presOf" srcId="{84FA978F-CA88-4DF2-906C-B1484D50C636}" destId="{E5F3A98B-44F2-4BF9-A5F9-1344FA7E84E8}" srcOrd="1" destOrd="0" presId="urn:microsoft.com/office/officeart/2016/7/layout/BasicLinearProcessNumbered"/>
    <dgm:cxn modelId="{E4B16911-3470-44AA-82A2-C91BA2D3B981}" type="presOf" srcId="{00CD49C2-D203-411B-8B7A-D036B6B06802}" destId="{C4039F25-058D-49C0-A402-4A134003FA6A}" srcOrd="1" destOrd="0" presId="urn:microsoft.com/office/officeart/2016/7/layout/BasicLinearProcessNumbered"/>
    <dgm:cxn modelId="{E4327B3E-63AD-4A53-97D9-F9C41F06AFFF}" type="presOf" srcId="{E7A9D0A3-7769-4301-AAB5-A905B43CE210}" destId="{6F5203C9-14AC-4543-951A-DB88B93F1D85}" srcOrd="0" destOrd="0" presId="urn:microsoft.com/office/officeart/2016/7/layout/BasicLinearProcessNumbered"/>
    <dgm:cxn modelId="{E01D705B-9E64-4D11-BCCE-6F405AA46818}" type="presOf" srcId="{1B4A9524-7AA0-48C7-9B35-38E4A2E3B915}" destId="{F6A01D53-57A6-45C7-8F94-5270E37A0995}" srcOrd="0" destOrd="0" presId="urn:microsoft.com/office/officeart/2016/7/layout/BasicLinearProcessNumbered"/>
    <dgm:cxn modelId="{EC0C0C41-5B47-4EB5-B8A4-F83124F6750A}" srcId="{76703E2C-4CDC-4DAE-8FCF-4F4E79F0894F}" destId="{5BAA7870-9242-4CF8-9CD9-75BBB3E92D49}" srcOrd="2" destOrd="0" parTransId="{D0F15153-DA56-405F-8CCB-FC54EC7F77C9}" sibTransId="{0ACB55D7-6FD7-4C7C-9493-397C004CA527}"/>
    <dgm:cxn modelId="{BF36DA61-15B4-4C3C-AAC0-69B2D3B61794}" type="presOf" srcId="{89952AED-38C2-47D0-9267-EF81BDE02745}" destId="{98C45D45-706E-4364-B8EF-AB79964A1AA0}" srcOrd="0" destOrd="0" presId="urn:microsoft.com/office/officeart/2016/7/layout/BasicLinearProcessNumbered"/>
    <dgm:cxn modelId="{D1F92E62-41FB-41A1-9FEC-CD4E31CEB2D8}" type="presOf" srcId="{2EFE6900-CD7C-4A4D-8937-62876E44C11E}" destId="{6C0E1AC9-434F-4DA1-BCFA-EAA006E851A7}" srcOrd="0" destOrd="0" presId="urn:microsoft.com/office/officeart/2016/7/layout/BasicLinearProcessNumbered"/>
    <dgm:cxn modelId="{7D08847E-6762-4AD5-9D8D-7EFC3E415246}" type="presOf" srcId="{76703E2C-4CDC-4DAE-8FCF-4F4E79F0894F}" destId="{EB094D0B-49E0-42BE-B5A4-EA198A84C810}" srcOrd="0" destOrd="0" presId="urn:microsoft.com/office/officeart/2016/7/layout/BasicLinearProcessNumbered"/>
    <dgm:cxn modelId="{1EFF3683-74E1-43AC-B108-AEDA8FF46A25}" type="presOf" srcId="{1B4A9524-7AA0-48C7-9B35-38E4A2E3B915}" destId="{565FF9A0-46C6-4D1F-8CF2-126D2D1DBC2E}" srcOrd="1" destOrd="0" presId="urn:microsoft.com/office/officeart/2016/7/layout/BasicLinearProcessNumbered"/>
    <dgm:cxn modelId="{9EEACB93-06E2-4F77-8AEB-0D984CECE04D}" srcId="{76703E2C-4CDC-4DAE-8FCF-4F4E79F0894F}" destId="{00CD49C2-D203-411B-8B7A-D036B6B06802}" srcOrd="3" destOrd="0" parTransId="{A33EFA6B-B175-46D4-83D8-0EFE922D4C81}" sibTransId="{2EFE6900-CD7C-4A4D-8937-62876E44C11E}"/>
    <dgm:cxn modelId="{7AD6689D-8288-42E5-A67D-99B83BDB5450}" type="presOf" srcId="{00CD49C2-D203-411B-8B7A-D036B6B06802}" destId="{146ED5F5-39C3-49D1-A801-560F0D2F5390}" srcOrd="0" destOrd="0" presId="urn:microsoft.com/office/officeart/2016/7/layout/BasicLinearProcessNumbered"/>
    <dgm:cxn modelId="{01FA129F-AED5-4550-94DD-E5F1DF6A6A9C}" srcId="{76703E2C-4CDC-4DAE-8FCF-4F4E79F0894F}" destId="{84FA978F-CA88-4DF2-906C-B1484D50C636}" srcOrd="1" destOrd="0" parTransId="{861BD944-513F-436B-967D-5EB36F91ED70}" sibTransId="{E7A9D0A3-7769-4301-AAB5-A905B43CE210}"/>
    <dgm:cxn modelId="{BC36AEA0-F89F-46B3-9238-8B3B8E4400C5}" srcId="{76703E2C-4CDC-4DAE-8FCF-4F4E79F0894F}" destId="{1B4A9524-7AA0-48C7-9B35-38E4A2E3B915}" srcOrd="0" destOrd="0" parTransId="{86B4B47E-55DD-4225-A0AD-2878FE66AD23}" sibTransId="{89952AED-38C2-47D0-9267-EF81BDE02745}"/>
    <dgm:cxn modelId="{F1E272A9-4134-4E71-9BEA-D413685FFF97}" type="presOf" srcId="{5BAA7870-9242-4CF8-9CD9-75BBB3E92D49}" destId="{54383ECA-C76A-4205-81DD-4A85B163D3F4}" srcOrd="0" destOrd="0" presId="urn:microsoft.com/office/officeart/2016/7/layout/BasicLinearProcessNumbered"/>
    <dgm:cxn modelId="{1CFCF8DE-03E0-407A-B849-472FCBD3406C}" type="presOf" srcId="{84FA978F-CA88-4DF2-906C-B1484D50C636}" destId="{6D91B383-DD7C-4B73-8059-20992D9E1E4A}" srcOrd="0" destOrd="0" presId="urn:microsoft.com/office/officeart/2016/7/layout/BasicLinearProcessNumbered"/>
    <dgm:cxn modelId="{3DC66CE7-8AF4-4011-A341-A63E3503898E}" type="presOf" srcId="{0ACB55D7-6FD7-4C7C-9493-397C004CA527}" destId="{09A334CC-1C3A-465C-A64C-2ABA05BA85B5}" srcOrd="0" destOrd="0" presId="urn:microsoft.com/office/officeart/2016/7/layout/BasicLinearProcessNumbered"/>
    <dgm:cxn modelId="{7A2CA7EA-831D-470A-9E56-1ED4F0EC8A51}" type="presOf" srcId="{5BAA7870-9242-4CF8-9CD9-75BBB3E92D49}" destId="{D5631D29-77AB-49A2-A2F2-6EC9FE13D353}" srcOrd="1" destOrd="0" presId="urn:microsoft.com/office/officeart/2016/7/layout/BasicLinearProcessNumbered"/>
    <dgm:cxn modelId="{3B42B73F-BA28-441C-ABBC-C8793CB18528}" type="presParOf" srcId="{EB094D0B-49E0-42BE-B5A4-EA198A84C810}" destId="{A4E47671-8302-46A3-955D-809DCA9D9A52}" srcOrd="0" destOrd="0" presId="urn:microsoft.com/office/officeart/2016/7/layout/BasicLinearProcessNumbered"/>
    <dgm:cxn modelId="{04A4C073-20F0-4ADA-9397-748D29512E19}" type="presParOf" srcId="{A4E47671-8302-46A3-955D-809DCA9D9A52}" destId="{F6A01D53-57A6-45C7-8F94-5270E37A0995}" srcOrd="0" destOrd="0" presId="urn:microsoft.com/office/officeart/2016/7/layout/BasicLinearProcessNumbered"/>
    <dgm:cxn modelId="{F467139E-3726-4D7B-8898-EF124A1DC5BF}" type="presParOf" srcId="{A4E47671-8302-46A3-955D-809DCA9D9A52}" destId="{98C45D45-706E-4364-B8EF-AB79964A1AA0}" srcOrd="1" destOrd="0" presId="urn:microsoft.com/office/officeart/2016/7/layout/BasicLinearProcessNumbered"/>
    <dgm:cxn modelId="{2A667497-D329-458E-A4FE-7DE60ADF3D3D}" type="presParOf" srcId="{A4E47671-8302-46A3-955D-809DCA9D9A52}" destId="{43B555D8-F865-4CD2-98EC-8B618444D5F0}" srcOrd="2" destOrd="0" presId="urn:microsoft.com/office/officeart/2016/7/layout/BasicLinearProcessNumbered"/>
    <dgm:cxn modelId="{C26A8C97-E5D8-4B80-890B-E985FF6CD060}" type="presParOf" srcId="{A4E47671-8302-46A3-955D-809DCA9D9A52}" destId="{565FF9A0-46C6-4D1F-8CF2-126D2D1DBC2E}" srcOrd="3" destOrd="0" presId="urn:microsoft.com/office/officeart/2016/7/layout/BasicLinearProcessNumbered"/>
    <dgm:cxn modelId="{89D38D04-A723-4CE6-8945-7E95BC045611}" type="presParOf" srcId="{EB094D0B-49E0-42BE-B5A4-EA198A84C810}" destId="{72E67500-60F7-4E4A-9668-38A562E8EBB3}" srcOrd="1" destOrd="0" presId="urn:microsoft.com/office/officeart/2016/7/layout/BasicLinearProcessNumbered"/>
    <dgm:cxn modelId="{1EDED1E2-5F1C-4F66-A785-3B9D5F0C1039}" type="presParOf" srcId="{EB094D0B-49E0-42BE-B5A4-EA198A84C810}" destId="{B9560645-22FA-43E8-B6D0-4F205DD7F61D}" srcOrd="2" destOrd="0" presId="urn:microsoft.com/office/officeart/2016/7/layout/BasicLinearProcessNumbered"/>
    <dgm:cxn modelId="{93FBBDB7-CEC1-4CB9-8346-3A2B382B4183}" type="presParOf" srcId="{B9560645-22FA-43E8-B6D0-4F205DD7F61D}" destId="{6D91B383-DD7C-4B73-8059-20992D9E1E4A}" srcOrd="0" destOrd="0" presId="urn:microsoft.com/office/officeart/2016/7/layout/BasicLinearProcessNumbered"/>
    <dgm:cxn modelId="{4F26DE15-68F8-4C65-B102-47D2EE13061C}" type="presParOf" srcId="{B9560645-22FA-43E8-B6D0-4F205DD7F61D}" destId="{6F5203C9-14AC-4543-951A-DB88B93F1D85}" srcOrd="1" destOrd="0" presId="urn:microsoft.com/office/officeart/2016/7/layout/BasicLinearProcessNumbered"/>
    <dgm:cxn modelId="{6CC124B6-EDD2-403E-A27D-9F6B9469A8A1}" type="presParOf" srcId="{B9560645-22FA-43E8-B6D0-4F205DD7F61D}" destId="{B5E02DA5-434B-4A5F-9968-5294C809C6E4}" srcOrd="2" destOrd="0" presId="urn:microsoft.com/office/officeart/2016/7/layout/BasicLinearProcessNumbered"/>
    <dgm:cxn modelId="{B0B2FB49-0506-4D13-BD39-DD44054C916C}" type="presParOf" srcId="{B9560645-22FA-43E8-B6D0-4F205DD7F61D}" destId="{E5F3A98B-44F2-4BF9-A5F9-1344FA7E84E8}" srcOrd="3" destOrd="0" presId="urn:microsoft.com/office/officeart/2016/7/layout/BasicLinearProcessNumbered"/>
    <dgm:cxn modelId="{EAF50A1A-2070-45D3-A1E6-73BD4977E2D6}" type="presParOf" srcId="{EB094D0B-49E0-42BE-B5A4-EA198A84C810}" destId="{6C3DAD34-D55B-428D-8F2C-79ACF4C31CD6}" srcOrd="3" destOrd="0" presId="urn:microsoft.com/office/officeart/2016/7/layout/BasicLinearProcessNumbered"/>
    <dgm:cxn modelId="{E7453FDF-C905-4AE1-8C4E-7BFEC59DBCB4}" type="presParOf" srcId="{EB094D0B-49E0-42BE-B5A4-EA198A84C810}" destId="{A74F9FBD-5F05-48F6-AC4C-DA758F6ED910}" srcOrd="4" destOrd="0" presId="urn:microsoft.com/office/officeart/2016/7/layout/BasicLinearProcessNumbered"/>
    <dgm:cxn modelId="{E53465F9-8C54-400C-8E1B-0ACCF85B69F2}" type="presParOf" srcId="{A74F9FBD-5F05-48F6-AC4C-DA758F6ED910}" destId="{54383ECA-C76A-4205-81DD-4A85B163D3F4}" srcOrd="0" destOrd="0" presId="urn:microsoft.com/office/officeart/2016/7/layout/BasicLinearProcessNumbered"/>
    <dgm:cxn modelId="{A4B162F1-DAAD-434B-A87B-3E3CD20595DF}" type="presParOf" srcId="{A74F9FBD-5F05-48F6-AC4C-DA758F6ED910}" destId="{09A334CC-1C3A-465C-A64C-2ABA05BA85B5}" srcOrd="1" destOrd="0" presId="urn:microsoft.com/office/officeart/2016/7/layout/BasicLinearProcessNumbered"/>
    <dgm:cxn modelId="{29011EF2-DED1-494A-BB96-549EC4FECE2B}" type="presParOf" srcId="{A74F9FBD-5F05-48F6-AC4C-DA758F6ED910}" destId="{3CA90586-FD16-49B9-AF39-43D11EB7EAF2}" srcOrd="2" destOrd="0" presId="urn:microsoft.com/office/officeart/2016/7/layout/BasicLinearProcessNumbered"/>
    <dgm:cxn modelId="{6C82E8D8-7718-4CFF-AD6C-8A00FECCB63F}" type="presParOf" srcId="{A74F9FBD-5F05-48F6-AC4C-DA758F6ED910}" destId="{D5631D29-77AB-49A2-A2F2-6EC9FE13D353}" srcOrd="3" destOrd="0" presId="urn:microsoft.com/office/officeart/2016/7/layout/BasicLinearProcessNumbered"/>
    <dgm:cxn modelId="{7224857F-6518-4F1F-9ADF-59D6034AA481}" type="presParOf" srcId="{EB094D0B-49E0-42BE-B5A4-EA198A84C810}" destId="{E569E0EB-243B-477F-9E8A-9B02D15A4DFB}" srcOrd="5" destOrd="0" presId="urn:microsoft.com/office/officeart/2016/7/layout/BasicLinearProcessNumbered"/>
    <dgm:cxn modelId="{22ACAB56-D715-4E0E-B455-B7A8B2AAE017}" type="presParOf" srcId="{EB094D0B-49E0-42BE-B5A4-EA198A84C810}" destId="{9FC27247-8021-4897-A39F-95E2F7CA6DAD}" srcOrd="6" destOrd="0" presId="urn:microsoft.com/office/officeart/2016/7/layout/BasicLinearProcessNumbered"/>
    <dgm:cxn modelId="{4200EC42-8514-4A20-9AD8-13B54ED3853E}" type="presParOf" srcId="{9FC27247-8021-4897-A39F-95E2F7CA6DAD}" destId="{146ED5F5-39C3-49D1-A801-560F0D2F5390}" srcOrd="0" destOrd="0" presId="urn:microsoft.com/office/officeart/2016/7/layout/BasicLinearProcessNumbered"/>
    <dgm:cxn modelId="{FE246663-3C29-4DF5-AB54-FE10484F63CE}" type="presParOf" srcId="{9FC27247-8021-4897-A39F-95E2F7CA6DAD}" destId="{6C0E1AC9-434F-4DA1-BCFA-EAA006E851A7}" srcOrd="1" destOrd="0" presId="urn:microsoft.com/office/officeart/2016/7/layout/BasicLinearProcessNumbered"/>
    <dgm:cxn modelId="{16EA88AA-7B45-4576-BD8E-864ADA8E2A15}" type="presParOf" srcId="{9FC27247-8021-4897-A39F-95E2F7CA6DAD}" destId="{24A4F44F-C053-45F8-AE9C-8E32A106A080}" srcOrd="2" destOrd="0" presId="urn:microsoft.com/office/officeart/2016/7/layout/BasicLinearProcessNumbered"/>
    <dgm:cxn modelId="{00EF1A79-6EFA-44C5-9DB5-DBD51942DE88}" type="presParOf" srcId="{9FC27247-8021-4897-A39F-95E2F7CA6DAD}" destId="{C4039F25-058D-49C0-A402-4A134003FA6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0BA8D7-A0D4-421D-B0CA-638D56276DE4}"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A305ADAF-7DC2-4E01-9FC3-B171B3202D23}">
      <dgm:prSet custT="1"/>
      <dgm:spPr/>
      <dgm:t>
        <a:bodyPr/>
        <a:lstStyle/>
        <a:p>
          <a:r>
            <a:rPr lang="en-US" sz="3600" dirty="0"/>
            <a:t>What is Team Building</a:t>
          </a:r>
          <a:r>
            <a:rPr lang="en-US" sz="2000" dirty="0"/>
            <a:t>?</a:t>
          </a:r>
        </a:p>
      </dgm:t>
    </dgm:pt>
    <dgm:pt modelId="{B7763BA7-EC57-4C6F-88A5-4DBD0EF03063}" type="parTrans" cxnId="{5F1F78E2-FAB9-458A-AE99-987980C2ECDF}">
      <dgm:prSet/>
      <dgm:spPr/>
      <dgm:t>
        <a:bodyPr/>
        <a:lstStyle/>
        <a:p>
          <a:endParaRPr lang="en-US"/>
        </a:p>
      </dgm:t>
    </dgm:pt>
    <dgm:pt modelId="{7CE24E39-A9A3-41E0-922C-FB25D836769C}" type="sibTrans" cxnId="{5F1F78E2-FAB9-458A-AE99-987980C2ECDF}">
      <dgm:prSet/>
      <dgm:spPr/>
      <dgm:t>
        <a:bodyPr/>
        <a:lstStyle/>
        <a:p>
          <a:endParaRPr lang="en-US"/>
        </a:p>
      </dgm:t>
    </dgm:pt>
    <dgm:pt modelId="{18AD6E3D-730B-4082-AC1B-D1727F98CBF4}">
      <dgm:prSet custT="1"/>
      <dgm:spPr/>
      <dgm:t>
        <a:bodyPr/>
        <a:lstStyle/>
        <a:p>
          <a:r>
            <a:rPr lang="en-US" sz="2400" b="1" dirty="0"/>
            <a:t>The process of bringing individual employees together as a unit; therefore creating a team.</a:t>
          </a:r>
        </a:p>
      </dgm:t>
    </dgm:pt>
    <dgm:pt modelId="{2E837A9A-FF91-4EE0-ACFE-344F54C93E49}" type="parTrans" cxnId="{A6CE6F89-39E1-418A-996E-8AB782ED8476}">
      <dgm:prSet/>
      <dgm:spPr/>
      <dgm:t>
        <a:bodyPr/>
        <a:lstStyle/>
        <a:p>
          <a:endParaRPr lang="en-US"/>
        </a:p>
      </dgm:t>
    </dgm:pt>
    <dgm:pt modelId="{FB73640F-3F61-483C-B71C-4EA0101315FC}" type="sibTrans" cxnId="{A6CE6F89-39E1-418A-996E-8AB782ED8476}">
      <dgm:prSet/>
      <dgm:spPr/>
      <dgm:t>
        <a:bodyPr/>
        <a:lstStyle/>
        <a:p>
          <a:endParaRPr lang="en-US"/>
        </a:p>
      </dgm:t>
    </dgm:pt>
    <dgm:pt modelId="{A1A0E8A6-ABF1-427F-A2BD-B97D06DB02FB}">
      <dgm:prSet custT="1"/>
      <dgm:spPr/>
      <dgm:t>
        <a:bodyPr/>
        <a:lstStyle/>
        <a:p>
          <a:r>
            <a:rPr lang="en-US" sz="3600" dirty="0"/>
            <a:t>Where do I even start?</a:t>
          </a:r>
        </a:p>
      </dgm:t>
    </dgm:pt>
    <dgm:pt modelId="{F84B403A-C96A-45C5-8909-76BFF02A4DC5}" type="parTrans" cxnId="{D91A6AEF-B890-4CB0-8F1A-9D45901B2923}">
      <dgm:prSet/>
      <dgm:spPr/>
      <dgm:t>
        <a:bodyPr/>
        <a:lstStyle/>
        <a:p>
          <a:endParaRPr lang="en-US"/>
        </a:p>
      </dgm:t>
    </dgm:pt>
    <dgm:pt modelId="{22DB6200-FD6D-4489-BA9B-5B3EEBA9EC1C}" type="sibTrans" cxnId="{D91A6AEF-B890-4CB0-8F1A-9D45901B2923}">
      <dgm:prSet/>
      <dgm:spPr/>
      <dgm:t>
        <a:bodyPr/>
        <a:lstStyle/>
        <a:p>
          <a:endParaRPr lang="en-US"/>
        </a:p>
      </dgm:t>
    </dgm:pt>
    <dgm:pt modelId="{E2CAFEB0-3869-42C8-960D-3A15B06E66A9}">
      <dgm:prSet custT="1"/>
      <dgm:spPr/>
      <dgm:t>
        <a:bodyPr/>
        <a:lstStyle/>
        <a:p>
          <a:r>
            <a:rPr lang="en-US" sz="2200" b="1" dirty="0"/>
            <a:t>Establish your role as a leader</a:t>
          </a:r>
        </a:p>
      </dgm:t>
    </dgm:pt>
    <dgm:pt modelId="{ED3AEF50-8229-48FA-90CE-5D5B046BAD01}" type="parTrans" cxnId="{B276392C-5859-4276-ADF5-358CF0FCE755}">
      <dgm:prSet/>
      <dgm:spPr/>
      <dgm:t>
        <a:bodyPr/>
        <a:lstStyle/>
        <a:p>
          <a:endParaRPr lang="en-US"/>
        </a:p>
      </dgm:t>
    </dgm:pt>
    <dgm:pt modelId="{364951EA-24BF-489B-B7E6-7AE813FBD4C4}" type="sibTrans" cxnId="{B276392C-5859-4276-ADF5-358CF0FCE755}">
      <dgm:prSet/>
      <dgm:spPr/>
      <dgm:t>
        <a:bodyPr/>
        <a:lstStyle/>
        <a:p>
          <a:endParaRPr lang="en-US"/>
        </a:p>
      </dgm:t>
    </dgm:pt>
    <dgm:pt modelId="{2BBBD3F8-BE07-4B59-AB31-213B9732F341}">
      <dgm:prSet custT="1"/>
      <dgm:spPr/>
      <dgm:t>
        <a:bodyPr/>
        <a:lstStyle/>
        <a:p>
          <a:r>
            <a:rPr lang="en-US" sz="2200" b="1" dirty="0"/>
            <a:t>Build trust</a:t>
          </a:r>
        </a:p>
      </dgm:t>
    </dgm:pt>
    <dgm:pt modelId="{58825F0B-F6BD-4260-A65C-BCFD6DE1B33E}" type="parTrans" cxnId="{3434543F-A3C9-4B74-8A3B-F2357ADC31EA}">
      <dgm:prSet/>
      <dgm:spPr/>
      <dgm:t>
        <a:bodyPr/>
        <a:lstStyle/>
        <a:p>
          <a:endParaRPr lang="en-US"/>
        </a:p>
      </dgm:t>
    </dgm:pt>
    <dgm:pt modelId="{DF6851F7-A953-4143-9826-1A0A440A5A0E}" type="sibTrans" cxnId="{3434543F-A3C9-4B74-8A3B-F2357ADC31EA}">
      <dgm:prSet/>
      <dgm:spPr/>
      <dgm:t>
        <a:bodyPr/>
        <a:lstStyle/>
        <a:p>
          <a:endParaRPr lang="en-US"/>
        </a:p>
      </dgm:t>
    </dgm:pt>
    <dgm:pt modelId="{A35D2D56-10FB-4B33-A035-325CEAB22EB5}">
      <dgm:prSet custT="1"/>
      <dgm:spPr/>
      <dgm:t>
        <a:bodyPr/>
        <a:lstStyle/>
        <a:p>
          <a:r>
            <a:rPr lang="en-US" sz="2200" b="1" dirty="0"/>
            <a:t>Foster individual relationships</a:t>
          </a:r>
        </a:p>
      </dgm:t>
    </dgm:pt>
    <dgm:pt modelId="{5F02DD11-CF43-4FB5-BE0D-7566EB0F7C6A}" type="parTrans" cxnId="{F959699E-AD91-4726-9303-889EE8DD4C54}">
      <dgm:prSet/>
      <dgm:spPr/>
      <dgm:t>
        <a:bodyPr/>
        <a:lstStyle/>
        <a:p>
          <a:endParaRPr lang="en-US"/>
        </a:p>
      </dgm:t>
    </dgm:pt>
    <dgm:pt modelId="{713972E3-FC36-46DC-8F64-89463564768B}" type="sibTrans" cxnId="{F959699E-AD91-4726-9303-889EE8DD4C54}">
      <dgm:prSet/>
      <dgm:spPr/>
      <dgm:t>
        <a:bodyPr/>
        <a:lstStyle/>
        <a:p>
          <a:endParaRPr lang="en-US"/>
        </a:p>
      </dgm:t>
    </dgm:pt>
    <dgm:pt modelId="{2DE8D36E-A73E-4BD6-A7B5-F3B9BDD43415}">
      <dgm:prSet custT="1"/>
      <dgm:spPr/>
      <dgm:t>
        <a:bodyPr/>
        <a:lstStyle/>
        <a:p>
          <a:r>
            <a:rPr lang="en-US" sz="2200" b="1" dirty="0"/>
            <a:t>Build rapport</a:t>
          </a:r>
        </a:p>
      </dgm:t>
    </dgm:pt>
    <dgm:pt modelId="{9C3E8500-D6DD-4F3B-B6FC-11E1CE7B7E4D}" type="parTrans" cxnId="{C22BFC0E-E84E-4B43-A629-20E20F4AC73F}">
      <dgm:prSet/>
      <dgm:spPr/>
      <dgm:t>
        <a:bodyPr/>
        <a:lstStyle/>
        <a:p>
          <a:endParaRPr lang="en-US"/>
        </a:p>
      </dgm:t>
    </dgm:pt>
    <dgm:pt modelId="{C1F62C8A-E167-4C10-A28A-8EA737C99E7E}" type="sibTrans" cxnId="{C22BFC0E-E84E-4B43-A629-20E20F4AC73F}">
      <dgm:prSet/>
      <dgm:spPr/>
      <dgm:t>
        <a:bodyPr/>
        <a:lstStyle/>
        <a:p>
          <a:endParaRPr lang="en-US"/>
        </a:p>
      </dgm:t>
    </dgm:pt>
    <dgm:pt modelId="{AAEAAA60-D7F0-4FD5-A7DE-73AD5013A4CE}">
      <dgm:prSet custT="1"/>
      <dgm:spPr/>
      <dgm:t>
        <a:bodyPr/>
        <a:lstStyle/>
        <a:p>
          <a:r>
            <a:rPr lang="en-US" sz="2200" b="1" dirty="0"/>
            <a:t>Build relationships</a:t>
          </a:r>
        </a:p>
      </dgm:t>
    </dgm:pt>
    <dgm:pt modelId="{D911A205-B0E1-4394-8D26-0F94D2FB8F16}" type="parTrans" cxnId="{BDE264AF-FCF1-40AF-9E66-C3E0292F493E}">
      <dgm:prSet/>
      <dgm:spPr/>
      <dgm:t>
        <a:bodyPr/>
        <a:lstStyle/>
        <a:p>
          <a:endParaRPr lang="en-US"/>
        </a:p>
      </dgm:t>
    </dgm:pt>
    <dgm:pt modelId="{809B9979-4E0C-4A90-9F71-C174D20821C5}" type="sibTrans" cxnId="{BDE264AF-FCF1-40AF-9E66-C3E0292F493E}">
      <dgm:prSet/>
      <dgm:spPr/>
      <dgm:t>
        <a:bodyPr/>
        <a:lstStyle/>
        <a:p>
          <a:endParaRPr lang="en-US"/>
        </a:p>
      </dgm:t>
    </dgm:pt>
    <dgm:pt modelId="{B185A227-F793-447A-9564-D4A4EC2E25B0}">
      <dgm:prSet custT="1"/>
      <dgm:spPr/>
      <dgm:t>
        <a:bodyPr/>
        <a:lstStyle/>
        <a:p>
          <a:r>
            <a:rPr lang="en-US" sz="2200" b="1" dirty="0"/>
            <a:t>Communicate clearly</a:t>
          </a:r>
        </a:p>
      </dgm:t>
    </dgm:pt>
    <dgm:pt modelId="{9B85AF96-44C7-4E5E-8149-CABCCBC7765E}" type="parTrans" cxnId="{8E45E2F9-255F-480F-B993-28E08B1251EC}">
      <dgm:prSet/>
      <dgm:spPr/>
      <dgm:t>
        <a:bodyPr/>
        <a:lstStyle/>
        <a:p>
          <a:endParaRPr lang="en-US"/>
        </a:p>
      </dgm:t>
    </dgm:pt>
    <dgm:pt modelId="{07061A4E-DFA1-4C42-9E5B-6348963ABB9B}" type="sibTrans" cxnId="{8E45E2F9-255F-480F-B993-28E08B1251EC}">
      <dgm:prSet/>
      <dgm:spPr/>
      <dgm:t>
        <a:bodyPr/>
        <a:lstStyle/>
        <a:p>
          <a:endParaRPr lang="en-US"/>
        </a:p>
      </dgm:t>
    </dgm:pt>
    <dgm:pt modelId="{BEC37437-531B-4384-AD4D-AE670770BF0F}">
      <dgm:prSet custT="1"/>
      <dgm:spPr/>
      <dgm:t>
        <a:bodyPr/>
        <a:lstStyle/>
        <a:p>
          <a:r>
            <a:rPr lang="en-US" sz="2200" b="1" dirty="0"/>
            <a:t>Establish a vision</a:t>
          </a:r>
        </a:p>
      </dgm:t>
    </dgm:pt>
    <dgm:pt modelId="{4BDB09D1-9934-45C2-B1C6-E30750410183}" type="parTrans" cxnId="{B8B9476C-9B14-4C27-A05B-C862E17794FA}">
      <dgm:prSet/>
      <dgm:spPr/>
      <dgm:t>
        <a:bodyPr/>
        <a:lstStyle/>
        <a:p>
          <a:endParaRPr lang="en-US"/>
        </a:p>
      </dgm:t>
    </dgm:pt>
    <dgm:pt modelId="{66CB96E5-4381-4D8F-976A-EBB94011A78C}" type="sibTrans" cxnId="{B8B9476C-9B14-4C27-A05B-C862E17794FA}">
      <dgm:prSet/>
      <dgm:spPr/>
      <dgm:t>
        <a:bodyPr/>
        <a:lstStyle/>
        <a:p>
          <a:endParaRPr lang="en-US"/>
        </a:p>
      </dgm:t>
    </dgm:pt>
    <dgm:pt modelId="{02D2FDF5-5C5A-4E15-AE7F-215AED11E76C}">
      <dgm:prSet custT="1"/>
      <dgm:spPr/>
      <dgm:t>
        <a:bodyPr/>
        <a:lstStyle/>
        <a:p>
          <a:r>
            <a:rPr lang="en-US" sz="2200" b="1" dirty="0"/>
            <a:t>Set goals</a:t>
          </a:r>
        </a:p>
      </dgm:t>
    </dgm:pt>
    <dgm:pt modelId="{E26F533D-0668-415D-A5CD-B107DF6DDCEB}" type="parTrans" cxnId="{2046B510-5D10-4D4F-B8F4-D88B6528B485}">
      <dgm:prSet/>
      <dgm:spPr/>
      <dgm:t>
        <a:bodyPr/>
        <a:lstStyle/>
        <a:p>
          <a:endParaRPr lang="en-US"/>
        </a:p>
      </dgm:t>
    </dgm:pt>
    <dgm:pt modelId="{08BBF5B6-CC30-49EB-B67A-84E0D097BA88}" type="sibTrans" cxnId="{2046B510-5D10-4D4F-B8F4-D88B6528B485}">
      <dgm:prSet/>
      <dgm:spPr/>
      <dgm:t>
        <a:bodyPr/>
        <a:lstStyle/>
        <a:p>
          <a:endParaRPr lang="en-US"/>
        </a:p>
      </dgm:t>
    </dgm:pt>
    <dgm:pt modelId="{AD9F90B7-6936-40DF-A968-CB30EC26C088}">
      <dgm:prSet custT="1"/>
      <dgm:spPr/>
      <dgm:t>
        <a:bodyPr/>
        <a:lstStyle/>
        <a:p>
          <a:r>
            <a:rPr lang="en-US" sz="2200" b="1" dirty="0"/>
            <a:t>Support and respect team members</a:t>
          </a:r>
        </a:p>
      </dgm:t>
    </dgm:pt>
    <dgm:pt modelId="{FE981FB2-CB58-4989-A447-C5D9990259E3}" type="parTrans" cxnId="{7F6813F3-9E0F-4F74-835B-3963E2F454B3}">
      <dgm:prSet/>
      <dgm:spPr/>
      <dgm:t>
        <a:bodyPr/>
        <a:lstStyle/>
        <a:p>
          <a:endParaRPr lang="en-US"/>
        </a:p>
      </dgm:t>
    </dgm:pt>
    <dgm:pt modelId="{C0CDDD6D-7768-4B09-A9EA-4E16A20C2CB7}" type="sibTrans" cxnId="{7F6813F3-9E0F-4F74-835B-3963E2F454B3}">
      <dgm:prSet/>
      <dgm:spPr/>
      <dgm:t>
        <a:bodyPr/>
        <a:lstStyle/>
        <a:p>
          <a:endParaRPr lang="en-US"/>
        </a:p>
      </dgm:t>
    </dgm:pt>
    <dgm:pt modelId="{CB0D3448-99F8-481F-970B-7A40AB6C9332}" type="pres">
      <dgm:prSet presAssocID="{6B0BA8D7-A0D4-421D-B0CA-638D56276DE4}" presName="Name0" presStyleCnt="0">
        <dgm:presLayoutVars>
          <dgm:dir/>
          <dgm:animLvl val="lvl"/>
          <dgm:resizeHandles val="exact"/>
        </dgm:presLayoutVars>
      </dgm:prSet>
      <dgm:spPr/>
    </dgm:pt>
    <dgm:pt modelId="{0709BA33-FC47-4B8A-8D59-1DA62DC70206}" type="pres">
      <dgm:prSet presAssocID="{A305ADAF-7DC2-4E01-9FC3-B171B3202D23}" presName="linNode" presStyleCnt="0"/>
      <dgm:spPr/>
    </dgm:pt>
    <dgm:pt modelId="{03E272EA-A493-4157-9000-59D6D62DF80B}" type="pres">
      <dgm:prSet presAssocID="{A305ADAF-7DC2-4E01-9FC3-B171B3202D23}" presName="parentText" presStyleLbl="node1" presStyleIdx="0" presStyleCnt="2" custScaleY="53114">
        <dgm:presLayoutVars>
          <dgm:chMax val="1"/>
          <dgm:bulletEnabled val="1"/>
        </dgm:presLayoutVars>
      </dgm:prSet>
      <dgm:spPr/>
    </dgm:pt>
    <dgm:pt modelId="{4694F1A5-83FA-4B84-B1A5-0E43105D6515}" type="pres">
      <dgm:prSet presAssocID="{A305ADAF-7DC2-4E01-9FC3-B171B3202D23}" presName="descendantText" presStyleLbl="alignAccFollowNode1" presStyleIdx="0" presStyleCnt="2" custScaleY="44102">
        <dgm:presLayoutVars>
          <dgm:bulletEnabled val="1"/>
        </dgm:presLayoutVars>
      </dgm:prSet>
      <dgm:spPr/>
    </dgm:pt>
    <dgm:pt modelId="{6A2EB884-227A-48A2-8668-ACAC6ACAB0F5}" type="pres">
      <dgm:prSet presAssocID="{7CE24E39-A9A3-41E0-922C-FB25D836769C}" presName="sp" presStyleCnt="0"/>
      <dgm:spPr/>
    </dgm:pt>
    <dgm:pt modelId="{4668D7DB-414D-4E72-9A67-E1B42C3B5568}" type="pres">
      <dgm:prSet presAssocID="{A1A0E8A6-ABF1-427F-A2BD-B97D06DB02FB}" presName="linNode" presStyleCnt="0"/>
      <dgm:spPr/>
    </dgm:pt>
    <dgm:pt modelId="{7C098AC0-FFD8-4733-B5C9-146BA3090066}" type="pres">
      <dgm:prSet presAssocID="{A1A0E8A6-ABF1-427F-A2BD-B97D06DB02FB}" presName="parentText" presStyleLbl="node1" presStyleIdx="1" presStyleCnt="2">
        <dgm:presLayoutVars>
          <dgm:chMax val="1"/>
          <dgm:bulletEnabled val="1"/>
        </dgm:presLayoutVars>
      </dgm:prSet>
      <dgm:spPr/>
    </dgm:pt>
    <dgm:pt modelId="{81AAB95A-8F96-42F2-9593-6A46EDC14106}" type="pres">
      <dgm:prSet presAssocID="{A1A0E8A6-ABF1-427F-A2BD-B97D06DB02FB}" presName="descendantText" presStyleLbl="alignAccFollowNode1" presStyleIdx="1" presStyleCnt="2" custScaleY="129175" custLinFactNeighborX="1202" custLinFactNeighborY="7151">
        <dgm:presLayoutVars>
          <dgm:bulletEnabled val="1"/>
        </dgm:presLayoutVars>
      </dgm:prSet>
      <dgm:spPr/>
    </dgm:pt>
  </dgm:ptLst>
  <dgm:cxnLst>
    <dgm:cxn modelId="{C22BFC0E-E84E-4B43-A629-20E20F4AC73F}" srcId="{A1A0E8A6-ABF1-427F-A2BD-B97D06DB02FB}" destId="{2DE8D36E-A73E-4BD6-A7B5-F3B9BDD43415}" srcOrd="3" destOrd="0" parTransId="{9C3E8500-D6DD-4F3B-B6FC-11E1CE7B7E4D}" sibTransId="{C1F62C8A-E167-4C10-A28A-8EA737C99E7E}"/>
    <dgm:cxn modelId="{2046B510-5D10-4D4F-B8F4-D88B6528B485}" srcId="{A1A0E8A6-ABF1-427F-A2BD-B97D06DB02FB}" destId="{02D2FDF5-5C5A-4E15-AE7F-215AED11E76C}" srcOrd="7" destOrd="0" parTransId="{E26F533D-0668-415D-A5CD-B107DF6DDCEB}" sibTransId="{08BBF5B6-CC30-49EB-B67A-84E0D097BA88}"/>
    <dgm:cxn modelId="{B276392C-5859-4276-ADF5-358CF0FCE755}" srcId="{A1A0E8A6-ABF1-427F-A2BD-B97D06DB02FB}" destId="{E2CAFEB0-3869-42C8-960D-3A15B06E66A9}" srcOrd="0" destOrd="0" parTransId="{ED3AEF50-8229-48FA-90CE-5D5B046BAD01}" sibTransId="{364951EA-24BF-489B-B7E6-7AE813FBD4C4}"/>
    <dgm:cxn modelId="{3434543F-A3C9-4B74-8A3B-F2357ADC31EA}" srcId="{A1A0E8A6-ABF1-427F-A2BD-B97D06DB02FB}" destId="{2BBBD3F8-BE07-4B59-AB31-213B9732F341}" srcOrd="1" destOrd="0" parTransId="{58825F0B-F6BD-4260-A65C-BCFD6DE1B33E}" sibTransId="{DF6851F7-A953-4143-9826-1A0A440A5A0E}"/>
    <dgm:cxn modelId="{E08D5C42-34AD-4BEB-AF19-58D9D9419594}" type="presOf" srcId="{2DE8D36E-A73E-4BD6-A7B5-F3B9BDD43415}" destId="{81AAB95A-8F96-42F2-9593-6A46EDC14106}" srcOrd="0" destOrd="3" presId="urn:microsoft.com/office/officeart/2005/8/layout/vList5"/>
    <dgm:cxn modelId="{9B62E147-6FFB-4707-B72B-90F549AD3132}" type="presOf" srcId="{AD9F90B7-6936-40DF-A968-CB30EC26C088}" destId="{81AAB95A-8F96-42F2-9593-6A46EDC14106}" srcOrd="0" destOrd="8" presId="urn:microsoft.com/office/officeart/2005/8/layout/vList5"/>
    <dgm:cxn modelId="{4F992649-9C36-431A-B826-F1BD856FA1D2}" type="presOf" srcId="{E2CAFEB0-3869-42C8-960D-3A15B06E66A9}" destId="{81AAB95A-8F96-42F2-9593-6A46EDC14106}" srcOrd="0" destOrd="0" presId="urn:microsoft.com/office/officeart/2005/8/layout/vList5"/>
    <dgm:cxn modelId="{B8B9476C-9B14-4C27-A05B-C862E17794FA}" srcId="{A1A0E8A6-ABF1-427F-A2BD-B97D06DB02FB}" destId="{BEC37437-531B-4384-AD4D-AE670770BF0F}" srcOrd="6" destOrd="0" parTransId="{4BDB09D1-9934-45C2-B1C6-E30750410183}" sibTransId="{66CB96E5-4381-4D8F-976A-EBB94011A78C}"/>
    <dgm:cxn modelId="{C685E86F-8CCB-4541-91B2-929D548B881B}" type="presOf" srcId="{B185A227-F793-447A-9564-D4A4EC2E25B0}" destId="{81AAB95A-8F96-42F2-9593-6A46EDC14106}" srcOrd="0" destOrd="5" presId="urn:microsoft.com/office/officeart/2005/8/layout/vList5"/>
    <dgm:cxn modelId="{A6CE6F89-39E1-418A-996E-8AB782ED8476}" srcId="{A305ADAF-7DC2-4E01-9FC3-B171B3202D23}" destId="{18AD6E3D-730B-4082-AC1B-D1727F98CBF4}" srcOrd="0" destOrd="0" parTransId="{2E837A9A-FF91-4EE0-ACFE-344F54C93E49}" sibTransId="{FB73640F-3F61-483C-B71C-4EA0101315FC}"/>
    <dgm:cxn modelId="{58B36892-B77A-44C3-84B2-652BF8447A01}" type="presOf" srcId="{BEC37437-531B-4384-AD4D-AE670770BF0F}" destId="{81AAB95A-8F96-42F2-9593-6A46EDC14106}" srcOrd="0" destOrd="6" presId="urn:microsoft.com/office/officeart/2005/8/layout/vList5"/>
    <dgm:cxn modelId="{F959699E-AD91-4726-9303-889EE8DD4C54}" srcId="{A1A0E8A6-ABF1-427F-A2BD-B97D06DB02FB}" destId="{A35D2D56-10FB-4B33-A035-325CEAB22EB5}" srcOrd="2" destOrd="0" parTransId="{5F02DD11-CF43-4FB5-BE0D-7566EB0F7C6A}" sibTransId="{713972E3-FC36-46DC-8F64-89463564768B}"/>
    <dgm:cxn modelId="{DE0FBBA3-105C-4CCA-A1D6-2B5690478FAD}" type="presOf" srcId="{18AD6E3D-730B-4082-AC1B-D1727F98CBF4}" destId="{4694F1A5-83FA-4B84-B1A5-0E43105D6515}" srcOrd="0" destOrd="0" presId="urn:microsoft.com/office/officeart/2005/8/layout/vList5"/>
    <dgm:cxn modelId="{ED3F28A8-3802-47F9-AFDC-DEB3770D83E2}" type="presOf" srcId="{6B0BA8D7-A0D4-421D-B0CA-638D56276DE4}" destId="{CB0D3448-99F8-481F-970B-7A40AB6C9332}" srcOrd="0" destOrd="0" presId="urn:microsoft.com/office/officeart/2005/8/layout/vList5"/>
    <dgm:cxn modelId="{BDE264AF-FCF1-40AF-9E66-C3E0292F493E}" srcId="{A1A0E8A6-ABF1-427F-A2BD-B97D06DB02FB}" destId="{AAEAAA60-D7F0-4FD5-A7DE-73AD5013A4CE}" srcOrd="4" destOrd="0" parTransId="{D911A205-B0E1-4394-8D26-0F94D2FB8F16}" sibTransId="{809B9979-4E0C-4A90-9F71-C174D20821C5}"/>
    <dgm:cxn modelId="{A184BCB0-7B19-4F89-95C1-8F5E79C07008}" type="presOf" srcId="{A1A0E8A6-ABF1-427F-A2BD-B97D06DB02FB}" destId="{7C098AC0-FFD8-4733-B5C9-146BA3090066}" srcOrd="0" destOrd="0" presId="urn:microsoft.com/office/officeart/2005/8/layout/vList5"/>
    <dgm:cxn modelId="{1397F7BA-8507-4485-9328-6761AA2C3960}" type="presOf" srcId="{A35D2D56-10FB-4B33-A035-325CEAB22EB5}" destId="{81AAB95A-8F96-42F2-9593-6A46EDC14106}" srcOrd="0" destOrd="2" presId="urn:microsoft.com/office/officeart/2005/8/layout/vList5"/>
    <dgm:cxn modelId="{E24E89BE-4800-4DDB-A394-DB919AA113D2}" type="presOf" srcId="{02D2FDF5-5C5A-4E15-AE7F-215AED11E76C}" destId="{81AAB95A-8F96-42F2-9593-6A46EDC14106}" srcOrd="0" destOrd="7" presId="urn:microsoft.com/office/officeart/2005/8/layout/vList5"/>
    <dgm:cxn modelId="{D3E739C6-5D58-47D9-BC9C-D5381A573013}" type="presOf" srcId="{AAEAAA60-D7F0-4FD5-A7DE-73AD5013A4CE}" destId="{81AAB95A-8F96-42F2-9593-6A46EDC14106}" srcOrd="0" destOrd="4" presId="urn:microsoft.com/office/officeart/2005/8/layout/vList5"/>
    <dgm:cxn modelId="{9D3156CC-6368-4613-BAAE-BDCEE54F4499}" type="presOf" srcId="{A305ADAF-7DC2-4E01-9FC3-B171B3202D23}" destId="{03E272EA-A493-4157-9000-59D6D62DF80B}" srcOrd="0" destOrd="0" presId="urn:microsoft.com/office/officeart/2005/8/layout/vList5"/>
    <dgm:cxn modelId="{5F1F78E2-FAB9-458A-AE99-987980C2ECDF}" srcId="{6B0BA8D7-A0D4-421D-B0CA-638D56276DE4}" destId="{A305ADAF-7DC2-4E01-9FC3-B171B3202D23}" srcOrd="0" destOrd="0" parTransId="{B7763BA7-EC57-4C6F-88A5-4DBD0EF03063}" sibTransId="{7CE24E39-A9A3-41E0-922C-FB25D836769C}"/>
    <dgm:cxn modelId="{272E58E8-2B2A-4592-AF69-853A05E2394A}" type="presOf" srcId="{2BBBD3F8-BE07-4B59-AB31-213B9732F341}" destId="{81AAB95A-8F96-42F2-9593-6A46EDC14106}" srcOrd="0" destOrd="1" presId="urn:microsoft.com/office/officeart/2005/8/layout/vList5"/>
    <dgm:cxn modelId="{D91A6AEF-B890-4CB0-8F1A-9D45901B2923}" srcId="{6B0BA8D7-A0D4-421D-B0CA-638D56276DE4}" destId="{A1A0E8A6-ABF1-427F-A2BD-B97D06DB02FB}" srcOrd="1" destOrd="0" parTransId="{F84B403A-C96A-45C5-8909-76BFF02A4DC5}" sibTransId="{22DB6200-FD6D-4489-BA9B-5B3EEBA9EC1C}"/>
    <dgm:cxn modelId="{7F6813F3-9E0F-4F74-835B-3963E2F454B3}" srcId="{A1A0E8A6-ABF1-427F-A2BD-B97D06DB02FB}" destId="{AD9F90B7-6936-40DF-A968-CB30EC26C088}" srcOrd="8" destOrd="0" parTransId="{FE981FB2-CB58-4989-A447-C5D9990259E3}" sibTransId="{C0CDDD6D-7768-4B09-A9EA-4E16A20C2CB7}"/>
    <dgm:cxn modelId="{8E45E2F9-255F-480F-B993-28E08B1251EC}" srcId="{A1A0E8A6-ABF1-427F-A2BD-B97D06DB02FB}" destId="{B185A227-F793-447A-9564-D4A4EC2E25B0}" srcOrd="5" destOrd="0" parTransId="{9B85AF96-44C7-4E5E-8149-CABCCBC7765E}" sibTransId="{07061A4E-DFA1-4C42-9E5B-6348963ABB9B}"/>
    <dgm:cxn modelId="{8761E532-8B68-453F-8538-9B48F13CF6C9}" type="presParOf" srcId="{CB0D3448-99F8-481F-970B-7A40AB6C9332}" destId="{0709BA33-FC47-4B8A-8D59-1DA62DC70206}" srcOrd="0" destOrd="0" presId="urn:microsoft.com/office/officeart/2005/8/layout/vList5"/>
    <dgm:cxn modelId="{19F933D9-D654-44C4-BB7D-6AFDAF9AF7C1}" type="presParOf" srcId="{0709BA33-FC47-4B8A-8D59-1DA62DC70206}" destId="{03E272EA-A493-4157-9000-59D6D62DF80B}" srcOrd="0" destOrd="0" presId="urn:microsoft.com/office/officeart/2005/8/layout/vList5"/>
    <dgm:cxn modelId="{994D50EB-C098-433C-B5CB-BC801C2850DC}" type="presParOf" srcId="{0709BA33-FC47-4B8A-8D59-1DA62DC70206}" destId="{4694F1A5-83FA-4B84-B1A5-0E43105D6515}" srcOrd="1" destOrd="0" presId="urn:microsoft.com/office/officeart/2005/8/layout/vList5"/>
    <dgm:cxn modelId="{7599ED6A-6DFF-4273-B886-773DC3E7C6A9}" type="presParOf" srcId="{CB0D3448-99F8-481F-970B-7A40AB6C9332}" destId="{6A2EB884-227A-48A2-8668-ACAC6ACAB0F5}" srcOrd="1" destOrd="0" presId="urn:microsoft.com/office/officeart/2005/8/layout/vList5"/>
    <dgm:cxn modelId="{E6848EF0-FE97-4041-83A9-EC67F5CF7AAE}" type="presParOf" srcId="{CB0D3448-99F8-481F-970B-7A40AB6C9332}" destId="{4668D7DB-414D-4E72-9A67-E1B42C3B5568}" srcOrd="2" destOrd="0" presId="urn:microsoft.com/office/officeart/2005/8/layout/vList5"/>
    <dgm:cxn modelId="{29D310BB-BED7-4B78-8BB0-5F6385ADB8E3}" type="presParOf" srcId="{4668D7DB-414D-4E72-9A67-E1B42C3B5568}" destId="{7C098AC0-FFD8-4733-B5C9-146BA3090066}" srcOrd="0" destOrd="0" presId="urn:microsoft.com/office/officeart/2005/8/layout/vList5"/>
    <dgm:cxn modelId="{EF57F264-A6BF-4A62-AC87-37509C01286F}" type="presParOf" srcId="{4668D7DB-414D-4E72-9A67-E1B42C3B5568}" destId="{81AAB95A-8F96-42F2-9593-6A46EDC141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60C24-44B7-4F35-BBD7-77591A5D86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97B64E4-20BD-456F-A493-75DF3922757F}">
      <dgm:prSet custT="1"/>
      <dgm:spPr>
        <a:ln w="57150"/>
      </dgm:spPr>
      <dgm:t>
        <a:bodyPr/>
        <a:lstStyle/>
        <a:p>
          <a:r>
            <a:rPr lang="en-US" sz="2400" b="1" u="sng" dirty="0"/>
            <a:t>Combined Knowledge</a:t>
          </a:r>
          <a:r>
            <a:rPr lang="en-US" sz="2400" dirty="0"/>
            <a:t>: Individuals bring their own expertise  and perspectives to the team.</a:t>
          </a:r>
        </a:p>
      </dgm:t>
    </dgm:pt>
    <dgm:pt modelId="{72116F60-D64E-4232-B55A-CE4E8DCAE2F4}" type="parTrans" cxnId="{C569FC93-A6B7-412B-9249-6F7E941AC689}">
      <dgm:prSet/>
      <dgm:spPr/>
      <dgm:t>
        <a:bodyPr/>
        <a:lstStyle/>
        <a:p>
          <a:endParaRPr lang="en-US"/>
        </a:p>
      </dgm:t>
    </dgm:pt>
    <dgm:pt modelId="{579BC7F5-39FE-40B5-9802-406260D9C242}" type="sibTrans" cxnId="{C569FC93-A6B7-412B-9249-6F7E941AC689}">
      <dgm:prSet/>
      <dgm:spPr/>
      <dgm:t>
        <a:bodyPr/>
        <a:lstStyle/>
        <a:p>
          <a:endParaRPr lang="en-US"/>
        </a:p>
      </dgm:t>
    </dgm:pt>
    <dgm:pt modelId="{C8292189-BDE7-41B7-8F3A-03DEA07172E4}">
      <dgm:prSet custT="1"/>
      <dgm:spPr/>
      <dgm:t>
        <a:bodyPr/>
        <a:lstStyle/>
        <a:p>
          <a:r>
            <a:rPr lang="en-US" sz="2400" b="1" u="sng" dirty="0"/>
            <a:t>Collective Resources</a:t>
          </a:r>
          <a:r>
            <a:rPr lang="en-US" sz="2400" dirty="0"/>
            <a:t>: Individuals access to different resources and helping disciplines.</a:t>
          </a:r>
        </a:p>
      </dgm:t>
    </dgm:pt>
    <dgm:pt modelId="{67F07812-95DA-4662-B50A-0ED98F4CF5CA}" type="parTrans" cxnId="{7F85C2C9-6AE5-444C-81AC-1FBAA224C08D}">
      <dgm:prSet/>
      <dgm:spPr/>
      <dgm:t>
        <a:bodyPr/>
        <a:lstStyle/>
        <a:p>
          <a:endParaRPr lang="en-US"/>
        </a:p>
      </dgm:t>
    </dgm:pt>
    <dgm:pt modelId="{5DA50610-57BB-4687-A670-268643790DEF}" type="sibTrans" cxnId="{7F85C2C9-6AE5-444C-81AC-1FBAA224C08D}">
      <dgm:prSet/>
      <dgm:spPr/>
      <dgm:t>
        <a:bodyPr/>
        <a:lstStyle/>
        <a:p>
          <a:endParaRPr lang="en-US"/>
        </a:p>
      </dgm:t>
    </dgm:pt>
    <dgm:pt modelId="{72EEF36D-F626-4995-BE6F-FEEBB3A5B9D2}">
      <dgm:prSet custT="1"/>
      <dgm:spPr/>
      <dgm:t>
        <a:bodyPr/>
        <a:lstStyle/>
        <a:p>
          <a:r>
            <a:rPr lang="en-US" sz="2400" b="1" u="sng" dirty="0"/>
            <a:t>Shared Responsibility</a:t>
          </a:r>
          <a:r>
            <a:rPr lang="en-US" sz="2400" dirty="0"/>
            <a:t>: Shared input from team members on complex client situations can be beneficial to all. </a:t>
          </a:r>
        </a:p>
      </dgm:t>
    </dgm:pt>
    <dgm:pt modelId="{78E38F33-7528-4945-9EB4-00C3B7F4C78D}" type="parTrans" cxnId="{AD6970E3-BE61-4A2B-A4F0-A58F543EE85F}">
      <dgm:prSet/>
      <dgm:spPr/>
      <dgm:t>
        <a:bodyPr/>
        <a:lstStyle/>
        <a:p>
          <a:endParaRPr lang="en-US"/>
        </a:p>
      </dgm:t>
    </dgm:pt>
    <dgm:pt modelId="{CC3606C6-A423-4559-949A-D635C2CA0140}" type="sibTrans" cxnId="{AD6970E3-BE61-4A2B-A4F0-A58F543EE85F}">
      <dgm:prSet/>
      <dgm:spPr/>
      <dgm:t>
        <a:bodyPr/>
        <a:lstStyle/>
        <a:p>
          <a:endParaRPr lang="en-US"/>
        </a:p>
      </dgm:t>
    </dgm:pt>
    <dgm:pt modelId="{5DAFF915-8F03-4AC6-AAA9-8D2E34B379C8}">
      <dgm:prSet custT="1"/>
      <dgm:spPr/>
      <dgm:t>
        <a:bodyPr/>
        <a:lstStyle/>
        <a:p>
          <a:r>
            <a:rPr lang="en-US" sz="2400" b="1" u="sng" dirty="0"/>
            <a:t>Support Network</a:t>
          </a:r>
          <a:r>
            <a:rPr lang="en-US" sz="2400" dirty="0"/>
            <a:t>: Nobody knows the trials and joys of the job more that our teammates.  Teams allow us to feel supported.  </a:t>
          </a:r>
        </a:p>
      </dgm:t>
    </dgm:pt>
    <dgm:pt modelId="{6044915C-9E8B-4CF6-8546-B26341162DDE}" type="parTrans" cxnId="{CCFC16B2-BC53-4FED-B4A0-01A168CF4E7F}">
      <dgm:prSet/>
      <dgm:spPr/>
      <dgm:t>
        <a:bodyPr/>
        <a:lstStyle/>
        <a:p>
          <a:endParaRPr lang="en-US"/>
        </a:p>
      </dgm:t>
    </dgm:pt>
    <dgm:pt modelId="{00781C45-4C39-4C40-A75F-8158AACD602F}" type="sibTrans" cxnId="{CCFC16B2-BC53-4FED-B4A0-01A168CF4E7F}">
      <dgm:prSet/>
      <dgm:spPr/>
      <dgm:t>
        <a:bodyPr/>
        <a:lstStyle/>
        <a:p>
          <a:endParaRPr lang="en-US"/>
        </a:p>
      </dgm:t>
    </dgm:pt>
    <dgm:pt modelId="{28CF54E9-BE9F-477B-93D9-9AC30BBA49C2}" type="pres">
      <dgm:prSet presAssocID="{34B60C24-44B7-4F35-BBD7-77591A5D8638}" presName="vert0" presStyleCnt="0">
        <dgm:presLayoutVars>
          <dgm:dir/>
          <dgm:animOne val="branch"/>
          <dgm:animLvl val="lvl"/>
        </dgm:presLayoutVars>
      </dgm:prSet>
      <dgm:spPr/>
    </dgm:pt>
    <dgm:pt modelId="{A220E4E4-7DDF-4D4E-AF23-7287C63CA051}" type="pres">
      <dgm:prSet presAssocID="{C97B64E4-20BD-456F-A493-75DF3922757F}" presName="thickLine" presStyleLbl="alignNode1" presStyleIdx="0" presStyleCnt="4"/>
      <dgm:spPr/>
    </dgm:pt>
    <dgm:pt modelId="{61B4DE64-8D6A-4698-A865-378FE17E60BE}" type="pres">
      <dgm:prSet presAssocID="{C97B64E4-20BD-456F-A493-75DF3922757F}" presName="horz1" presStyleCnt="0"/>
      <dgm:spPr/>
    </dgm:pt>
    <dgm:pt modelId="{EF421145-66FB-4285-801A-A8E5DEDD1DE9}" type="pres">
      <dgm:prSet presAssocID="{C97B64E4-20BD-456F-A493-75DF3922757F}" presName="tx1" presStyleLbl="revTx" presStyleIdx="0" presStyleCnt="4" custLinFactNeighborY="-4142"/>
      <dgm:spPr/>
    </dgm:pt>
    <dgm:pt modelId="{A49551A8-F92B-4DCB-89FE-6CDDF807A01D}" type="pres">
      <dgm:prSet presAssocID="{C97B64E4-20BD-456F-A493-75DF3922757F}" presName="vert1" presStyleCnt="0"/>
      <dgm:spPr/>
    </dgm:pt>
    <dgm:pt modelId="{B20F96FB-E0B7-4DC1-AAC2-F0A1A27C7B65}" type="pres">
      <dgm:prSet presAssocID="{C8292189-BDE7-41B7-8F3A-03DEA07172E4}" presName="thickLine" presStyleLbl="alignNode1" presStyleIdx="1" presStyleCnt="4"/>
      <dgm:spPr/>
    </dgm:pt>
    <dgm:pt modelId="{4B257965-B81B-44F2-857A-2719F2310214}" type="pres">
      <dgm:prSet presAssocID="{C8292189-BDE7-41B7-8F3A-03DEA07172E4}" presName="horz1" presStyleCnt="0"/>
      <dgm:spPr/>
    </dgm:pt>
    <dgm:pt modelId="{68320708-A057-4299-B569-C4BB4110D96D}" type="pres">
      <dgm:prSet presAssocID="{C8292189-BDE7-41B7-8F3A-03DEA07172E4}" presName="tx1" presStyleLbl="revTx" presStyleIdx="1" presStyleCnt="4"/>
      <dgm:spPr/>
    </dgm:pt>
    <dgm:pt modelId="{42DC8F3D-FCA8-4A63-A14F-AC35739408C8}" type="pres">
      <dgm:prSet presAssocID="{C8292189-BDE7-41B7-8F3A-03DEA07172E4}" presName="vert1" presStyleCnt="0"/>
      <dgm:spPr/>
    </dgm:pt>
    <dgm:pt modelId="{C899FF61-4670-4457-BD32-B78A2B43E8F8}" type="pres">
      <dgm:prSet presAssocID="{72EEF36D-F626-4995-BE6F-FEEBB3A5B9D2}" presName="thickLine" presStyleLbl="alignNode1" presStyleIdx="2" presStyleCnt="4" custLinFactNeighborY="-23473"/>
      <dgm:spPr/>
    </dgm:pt>
    <dgm:pt modelId="{028C5CDB-64B3-402F-8EBE-6B33B38DE690}" type="pres">
      <dgm:prSet presAssocID="{72EEF36D-F626-4995-BE6F-FEEBB3A5B9D2}" presName="horz1" presStyleCnt="0"/>
      <dgm:spPr/>
    </dgm:pt>
    <dgm:pt modelId="{CA4412AC-31C2-4882-A19F-A04165335D82}" type="pres">
      <dgm:prSet presAssocID="{72EEF36D-F626-4995-BE6F-FEEBB3A5B9D2}" presName="tx1" presStyleLbl="revTx" presStyleIdx="2" presStyleCnt="4" custLinFactNeighborX="-66" custLinFactNeighborY="-18867"/>
      <dgm:spPr/>
    </dgm:pt>
    <dgm:pt modelId="{3440439C-EF88-408D-94D1-0249E9DFDB17}" type="pres">
      <dgm:prSet presAssocID="{72EEF36D-F626-4995-BE6F-FEEBB3A5B9D2}" presName="vert1" presStyleCnt="0"/>
      <dgm:spPr/>
    </dgm:pt>
    <dgm:pt modelId="{20C3CEE9-3538-433D-93C6-5683A3D9B6AB}" type="pres">
      <dgm:prSet presAssocID="{5DAFF915-8F03-4AC6-AAA9-8D2E34B379C8}" presName="thickLine" presStyleLbl="alignNode1" presStyleIdx="3" presStyleCnt="4"/>
      <dgm:spPr/>
    </dgm:pt>
    <dgm:pt modelId="{3675CD11-3C38-4F8C-8263-D51157A2B2B6}" type="pres">
      <dgm:prSet presAssocID="{5DAFF915-8F03-4AC6-AAA9-8D2E34B379C8}" presName="horz1" presStyleCnt="0"/>
      <dgm:spPr/>
    </dgm:pt>
    <dgm:pt modelId="{8E227DD1-6D11-45F7-B6E2-1ABC594D9212}" type="pres">
      <dgm:prSet presAssocID="{5DAFF915-8F03-4AC6-AAA9-8D2E34B379C8}" presName="tx1" presStyleLbl="revTx" presStyleIdx="3" presStyleCnt="4" custLinFactNeighborX="-1293" custLinFactNeighborY="-24774"/>
      <dgm:spPr/>
    </dgm:pt>
    <dgm:pt modelId="{BFE65A0E-92D1-4682-BB4C-44C548B50E9C}" type="pres">
      <dgm:prSet presAssocID="{5DAFF915-8F03-4AC6-AAA9-8D2E34B379C8}" presName="vert1" presStyleCnt="0"/>
      <dgm:spPr/>
    </dgm:pt>
  </dgm:ptLst>
  <dgm:cxnLst>
    <dgm:cxn modelId="{B0ADEE1B-5C0F-451C-AE9D-C0EFF50D58FE}" type="presOf" srcId="{5DAFF915-8F03-4AC6-AAA9-8D2E34B379C8}" destId="{8E227DD1-6D11-45F7-B6E2-1ABC594D9212}" srcOrd="0" destOrd="0" presId="urn:microsoft.com/office/officeart/2008/layout/LinedList"/>
    <dgm:cxn modelId="{95DCDC38-5175-40E4-9E99-A94025B84343}" type="presOf" srcId="{72EEF36D-F626-4995-BE6F-FEEBB3A5B9D2}" destId="{CA4412AC-31C2-4882-A19F-A04165335D82}" srcOrd="0" destOrd="0" presId="urn:microsoft.com/office/officeart/2008/layout/LinedList"/>
    <dgm:cxn modelId="{0CEEF072-A15E-4C1C-AF43-F69481889B5B}" type="presOf" srcId="{C97B64E4-20BD-456F-A493-75DF3922757F}" destId="{EF421145-66FB-4285-801A-A8E5DEDD1DE9}" srcOrd="0" destOrd="0" presId="urn:microsoft.com/office/officeart/2008/layout/LinedList"/>
    <dgm:cxn modelId="{C569FC93-A6B7-412B-9249-6F7E941AC689}" srcId="{34B60C24-44B7-4F35-BBD7-77591A5D8638}" destId="{C97B64E4-20BD-456F-A493-75DF3922757F}" srcOrd="0" destOrd="0" parTransId="{72116F60-D64E-4232-B55A-CE4E8DCAE2F4}" sibTransId="{579BC7F5-39FE-40B5-9802-406260D9C242}"/>
    <dgm:cxn modelId="{EA91DB94-23D6-4BF7-AEB9-2CA5A4A21778}" type="presOf" srcId="{34B60C24-44B7-4F35-BBD7-77591A5D8638}" destId="{28CF54E9-BE9F-477B-93D9-9AC30BBA49C2}" srcOrd="0" destOrd="0" presId="urn:microsoft.com/office/officeart/2008/layout/LinedList"/>
    <dgm:cxn modelId="{88D099B1-2CC4-4E7D-885B-36AA29399805}" type="presOf" srcId="{C8292189-BDE7-41B7-8F3A-03DEA07172E4}" destId="{68320708-A057-4299-B569-C4BB4110D96D}" srcOrd="0" destOrd="0" presId="urn:microsoft.com/office/officeart/2008/layout/LinedList"/>
    <dgm:cxn modelId="{CCFC16B2-BC53-4FED-B4A0-01A168CF4E7F}" srcId="{34B60C24-44B7-4F35-BBD7-77591A5D8638}" destId="{5DAFF915-8F03-4AC6-AAA9-8D2E34B379C8}" srcOrd="3" destOrd="0" parTransId="{6044915C-9E8B-4CF6-8546-B26341162DDE}" sibTransId="{00781C45-4C39-4C40-A75F-8158AACD602F}"/>
    <dgm:cxn modelId="{7F85C2C9-6AE5-444C-81AC-1FBAA224C08D}" srcId="{34B60C24-44B7-4F35-BBD7-77591A5D8638}" destId="{C8292189-BDE7-41B7-8F3A-03DEA07172E4}" srcOrd="1" destOrd="0" parTransId="{67F07812-95DA-4662-B50A-0ED98F4CF5CA}" sibTransId="{5DA50610-57BB-4687-A670-268643790DEF}"/>
    <dgm:cxn modelId="{AD6970E3-BE61-4A2B-A4F0-A58F543EE85F}" srcId="{34B60C24-44B7-4F35-BBD7-77591A5D8638}" destId="{72EEF36D-F626-4995-BE6F-FEEBB3A5B9D2}" srcOrd="2" destOrd="0" parTransId="{78E38F33-7528-4945-9EB4-00C3B7F4C78D}" sibTransId="{CC3606C6-A423-4559-949A-D635C2CA0140}"/>
    <dgm:cxn modelId="{C3A9FF9B-6498-4B6A-99AE-97A3B3073781}" type="presParOf" srcId="{28CF54E9-BE9F-477B-93D9-9AC30BBA49C2}" destId="{A220E4E4-7DDF-4D4E-AF23-7287C63CA051}" srcOrd="0" destOrd="0" presId="urn:microsoft.com/office/officeart/2008/layout/LinedList"/>
    <dgm:cxn modelId="{B33BBB84-6216-4AFC-82F8-7031763C96F1}" type="presParOf" srcId="{28CF54E9-BE9F-477B-93D9-9AC30BBA49C2}" destId="{61B4DE64-8D6A-4698-A865-378FE17E60BE}" srcOrd="1" destOrd="0" presId="urn:microsoft.com/office/officeart/2008/layout/LinedList"/>
    <dgm:cxn modelId="{DD8457CF-E371-40F3-A418-33D7E58C42F8}" type="presParOf" srcId="{61B4DE64-8D6A-4698-A865-378FE17E60BE}" destId="{EF421145-66FB-4285-801A-A8E5DEDD1DE9}" srcOrd="0" destOrd="0" presId="urn:microsoft.com/office/officeart/2008/layout/LinedList"/>
    <dgm:cxn modelId="{DD8F8321-3077-4949-9E4E-F42D88B3916E}" type="presParOf" srcId="{61B4DE64-8D6A-4698-A865-378FE17E60BE}" destId="{A49551A8-F92B-4DCB-89FE-6CDDF807A01D}" srcOrd="1" destOrd="0" presId="urn:microsoft.com/office/officeart/2008/layout/LinedList"/>
    <dgm:cxn modelId="{816B56DF-40F0-4FFD-9251-2AB68814F89D}" type="presParOf" srcId="{28CF54E9-BE9F-477B-93D9-9AC30BBA49C2}" destId="{B20F96FB-E0B7-4DC1-AAC2-F0A1A27C7B65}" srcOrd="2" destOrd="0" presId="urn:microsoft.com/office/officeart/2008/layout/LinedList"/>
    <dgm:cxn modelId="{83C8F1ED-52DC-4204-82E7-A043D4A19011}" type="presParOf" srcId="{28CF54E9-BE9F-477B-93D9-9AC30BBA49C2}" destId="{4B257965-B81B-44F2-857A-2719F2310214}" srcOrd="3" destOrd="0" presId="urn:microsoft.com/office/officeart/2008/layout/LinedList"/>
    <dgm:cxn modelId="{89E918B9-566A-4696-89C3-7534F1524E36}" type="presParOf" srcId="{4B257965-B81B-44F2-857A-2719F2310214}" destId="{68320708-A057-4299-B569-C4BB4110D96D}" srcOrd="0" destOrd="0" presId="urn:microsoft.com/office/officeart/2008/layout/LinedList"/>
    <dgm:cxn modelId="{19C4A4ED-A24A-49B4-B04E-21574C7BC17B}" type="presParOf" srcId="{4B257965-B81B-44F2-857A-2719F2310214}" destId="{42DC8F3D-FCA8-4A63-A14F-AC35739408C8}" srcOrd="1" destOrd="0" presId="urn:microsoft.com/office/officeart/2008/layout/LinedList"/>
    <dgm:cxn modelId="{0E455F88-6C38-4003-AD8E-EE47DD9DD12D}" type="presParOf" srcId="{28CF54E9-BE9F-477B-93D9-9AC30BBA49C2}" destId="{C899FF61-4670-4457-BD32-B78A2B43E8F8}" srcOrd="4" destOrd="0" presId="urn:microsoft.com/office/officeart/2008/layout/LinedList"/>
    <dgm:cxn modelId="{B4023713-B1FD-44A0-889A-B9FE06B298CD}" type="presParOf" srcId="{28CF54E9-BE9F-477B-93D9-9AC30BBA49C2}" destId="{028C5CDB-64B3-402F-8EBE-6B33B38DE690}" srcOrd="5" destOrd="0" presId="urn:microsoft.com/office/officeart/2008/layout/LinedList"/>
    <dgm:cxn modelId="{A06DE3BB-3AEC-443B-8ECC-B7D6CDD336BB}" type="presParOf" srcId="{028C5CDB-64B3-402F-8EBE-6B33B38DE690}" destId="{CA4412AC-31C2-4882-A19F-A04165335D82}" srcOrd="0" destOrd="0" presId="urn:microsoft.com/office/officeart/2008/layout/LinedList"/>
    <dgm:cxn modelId="{6055208C-8775-4C4A-B8CF-E9A8CC89420C}" type="presParOf" srcId="{028C5CDB-64B3-402F-8EBE-6B33B38DE690}" destId="{3440439C-EF88-408D-94D1-0249E9DFDB17}" srcOrd="1" destOrd="0" presId="urn:microsoft.com/office/officeart/2008/layout/LinedList"/>
    <dgm:cxn modelId="{F46A0062-B021-4FEA-9AD7-2F3F865E69E9}" type="presParOf" srcId="{28CF54E9-BE9F-477B-93D9-9AC30BBA49C2}" destId="{20C3CEE9-3538-433D-93C6-5683A3D9B6AB}" srcOrd="6" destOrd="0" presId="urn:microsoft.com/office/officeart/2008/layout/LinedList"/>
    <dgm:cxn modelId="{BD6A7127-3D4E-4DBD-80FE-FCF420DC5559}" type="presParOf" srcId="{28CF54E9-BE9F-477B-93D9-9AC30BBA49C2}" destId="{3675CD11-3C38-4F8C-8263-D51157A2B2B6}" srcOrd="7" destOrd="0" presId="urn:microsoft.com/office/officeart/2008/layout/LinedList"/>
    <dgm:cxn modelId="{4A56B44D-6A48-4A31-8B6B-30D77B8971F4}" type="presParOf" srcId="{3675CD11-3C38-4F8C-8263-D51157A2B2B6}" destId="{8E227DD1-6D11-45F7-B6E2-1ABC594D9212}" srcOrd="0" destOrd="0" presId="urn:microsoft.com/office/officeart/2008/layout/LinedList"/>
    <dgm:cxn modelId="{40775A20-B6D6-4AD7-A06F-AEE5379B9710}" type="presParOf" srcId="{3675CD11-3C38-4F8C-8263-D51157A2B2B6}" destId="{BFE65A0E-92D1-4682-BB4C-44C548B50E9C}" srcOrd="1" destOrd="0" presId="urn:microsoft.com/office/officeart/2008/layout/LinedLis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BCD00F-541D-43BC-A243-9E7AA8EAB3BD}"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46DFE2AA-36E8-47D6-8DE2-2590FC9FC741}">
      <dgm:prSet custT="1"/>
      <dgm:spPr/>
      <dgm:t>
        <a:bodyPr/>
        <a:lstStyle/>
        <a:p>
          <a:r>
            <a:rPr lang="en-US" sz="2800" dirty="0"/>
            <a:t>Be</a:t>
          </a:r>
        </a:p>
      </dgm:t>
    </dgm:pt>
    <dgm:pt modelId="{607C6F40-9010-4FEB-945D-7B485B7C68C5}" type="parTrans" cxnId="{16156F24-EF73-4386-94A5-D8D8029F11DF}">
      <dgm:prSet/>
      <dgm:spPr/>
      <dgm:t>
        <a:bodyPr/>
        <a:lstStyle/>
        <a:p>
          <a:endParaRPr lang="en-US"/>
        </a:p>
      </dgm:t>
    </dgm:pt>
    <dgm:pt modelId="{C45D788B-F2CE-4C14-97C0-C8BBAD3BBEE4}" type="sibTrans" cxnId="{16156F24-EF73-4386-94A5-D8D8029F11DF}">
      <dgm:prSet/>
      <dgm:spPr/>
      <dgm:t>
        <a:bodyPr/>
        <a:lstStyle/>
        <a:p>
          <a:endParaRPr lang="en-US"/>
        </a:p>
      </dgm:t>
    </dgm:pt>
    <dgm:pt modelId="{EE1DEFDF-93D2-4DEC-BBEC-45363885B9D4}">
      <dgm:prSet custT="1"/>
      <dgm:spPr/>
      <dgm:t>
        <a:bodyPr/>
        <a:lstStyle/>
        <a:p>
          <a:r>
            <a:rPr lang="en-US" sz="2200" b="1" dirty="0"/>
            <a:t>Transparent</a:t>
          </a:r>
        </a:p>
      </dgm:t>
    </dgm:pt>
    <dgm:pt modelId="{C338BA7F-9A6B-44C0-AB20-99982A1FF0BA}" type="parTrans" cxnId="{3A6480CA-8833-4220-8170-B1E656EF62C2}">
      <dgm:prSet/>
      <dgm:spPr/>
      <dgm:t>
        <a:bodyPr/>
        <a:lstStyle/>
        <a:p>
          <a:endParaRPr lang="en-US"/>
        </a:p>
      </dgm:t>
    </dgm:pt>
    <dgm:pt modelId="{6EDCD5B8-EC72-4BF5-9BA2-54D76E7FF750}" type="sibTrans" cxnId="{3A6480CA-8833-4220-8170-B1E656EF62C2}">
      <dgm:prSet/>
      <dgm:spPr/>
      <dgm:t>
        <a:bodyPr/>
        <a:lstStyle/>
        <a:p>
          <a:endParaRPr lang="en-US"/>
        </a:p>
      </dgm:t>
    </dgm:pt>
    <dgm:pt modelId="{4B7669B5-5CDE-44B9-9ED4-C1E315AE9011}">
      <dgm:prSet custT="1"/>
      <dgm:spPr/>
      <dgm:t>
        <a:bodyPr/>
        <a:lstStyle/>
        <a:p>
          <a:r>
            <a:rPr lang="en-US" sz="2800" dirty="0"/>
            <a:t>Build</a:t>
          </a:r>
        </a:p>
      </dgm:t>
    </dgm:pt>
    <dgm:pt modelId="{F0E364BE-5A4D-49DB-9CF8-796BA9A7FACE}" type="parTrans" cxnId="{5DC30153-D964-4F64-9B0B-E264040C4F91}">
      <dgm:prSet/>
      <dgm:spPr/>
      <dgm:t>
        <a:bodyPr/>
        <a:lstStyle/>
        <a:p>
          <a:endParaRPr lang="en-US"/>
        </a:p>
      </dgm:t>
    </dgm:pt>
    <dgm:pt modelId="{75F4BFDE-295E-4B48-A51E-02488EF82AB8}" type="sibTrans" cxnId="{5DC30153-D964-4F64-9B0B-E264040C4F91}">
      <dgm:prSet/>
      <dgm:spPr/>
      <dgm:t>
        <a:bodyPr/>
        <a:lstStyle/>
        <a:p>
          <a:endParaRPr lang="en-US"/>
        </a:p>
      </dgm:t>
    </dgm:pt>
    <dgm:pt modelId="{A01E5E5B-089F-4C21-AF4D-33BD6358451E}">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 Trust</a:t>
          </a:r>
        </a:p>
      </dgm:t>
    </dgm:pt>
    <dgm:pt modelId="{EA736A52-ACC7-427E-B5F4-0BE76E6FFE90}" type="parTrans" cxnId="{577E62CC-F907-46E5-AA72-2D3334E44332}">
      <dgm:prSet/>
      <dgm:spPr/>
      <dgm:t>
        <a:bodyPr/>
        <a:lstStyle/>
        <a:p>
          <a:endParaRPr lang="en-US"/>
        </a:p>
      </dgm:t>
    </dgm:pt>
    <dgm:pt modelId="{B05414B4-CBA2-4C4B-85AF-600493331849}" type="sibTrans" cxnId="{577E62CC-F907-46E5-AA72-2D3334E44332}">
      <dgm:prSet/>
      <dgm:spPr/>
      <dgm:t>
        <a:bodyPr/>
        <a:lstStyle/>
        <a:p>
          <a:endParaRPr lang="en-US"/>
        </a:p>
      </dgm:t>
    </dgm:pt>
    <dgm:pt modelId="{8E42E57E-95B6-4F37-8875-EB17DAC7D04E}">
      <dgm:prSet custT="1"/>
      <dgm:spPr/>
      <dgm:t>
        <a:bodyPr/>
        <a:lstStyle/>
        <a:p>
          <a:r>
            <a:rPr lang="en-US" sz="2800" dirty="0"/>
            <a:t>Keep</a:t>
          </a:r>
        </a:p>
      </dgm:t>
    </dgm:pt>
    <dgm:pt modelId="{42A12905-37D2-4EB8-A99C-07A126192B95}" type="parTrans" cxnId="{94317E6D-AC70-4267-AD09-432C11C1C50E}">
      <dgm:prSet/>
      <dgm:spPr/>
      <dgm:t>
        <a:bodyPr/>
        <a:lstStyle/>
        <a:p>
          <a:endParaRPr lang="en-US"/>
        </a:p>
      </dgm:t>
    </dgm:pt>
    <dgm:pt modelId="{52D760AE-C49F-4C3A-B925-DE3D02CBDF8C}" type="sibTrans" cxnId="{94317E6D-AC70-4267-AD09-432C11C1C50E}">
      <dgm:prSet/>
      <dgm:spPr/>
      <dgm:t>
        <a:bodyPr/>
        <a:lstStyle/>
        <a:p>
          <a:endParaRPr lang="en-US"/>
        </a:p>
      </dgm:t>
    </dgm:pt>
    <dgm:pt modelId="{012C12AA-F8DF-4A7F-B93C-9552BEA2C2E6}">
      <dgm:prSet custT="1"/>
      <dgm:spPr/>
      <dgm:t>
        <a:bodyPr/>
        <a:lstStyle/>
        <a:p>
          <a:r>
            <a:rPr lang="en-US" sz="2000" kern="1200" dirty="0"/>
            <a:t> </a:t>
          </a:r>
          <a:r>
            <a:rPr lang="en-US" sz="2200" b="1" kern="1200" dirty="0">
              <a:solidFill>
                <a:prstClr val="white"/>
              </a:solidFill>
              <a:latin typeface="Calibri" panose="020F0502020204030204"/>
              <a:ea typeface="+mn-ea"/>
              <a:cs typeface="+mn-cs"/>
            </a:rPr>
            <a:t>Your team informed</a:t>
          </a:r>
        </a:p>
      </dgm:t>
    </dgm:pt>
    <dgm:pt modelId="{3C16EEEA-017B-42D0-B44B-FE1088C3B3E1}" type="parTrans" cxnId="{8E287069-BD93-4CDF-BEF2-B0CBF20ECBB9}">
      <dgm:prSet/>
      <dgm:spPr/>
      <dgm:t>
        <a:bodyPr/>
        <a:lstStyle/>
        <a:p>
          <a:endParaRPr lang="en-US"/>
        </a:p>
      </dgm:t>
    </dgm:pt>
    <dgm:pt modelId="{DAE1541C-4748-44EA-BE74-AC193F59FC40}" type="sibTrans" cxnId="{8E287069-BD93-4CDF-BEF2-B0CBF20ECBB9}">
      <dgm:prSet/>
      <dgm:spPr/>
      <dgm:t>
        <a:bodyPr/>
        <a:lstStyle/>
        <a:p>
          <a:endParaRPr lang="en-US"/>
        </a:p>
      </dgm:t>
    </dgm:pt>
    <dgm:pt modelId="{57C34D47-1774-48ED-801C-E3A98134A294}">
      <dgm:prSet custT="1"/>
      <dgm:spPr/>
      <dgm:t>
        <a:bodyPr/>
        <a:lstStyle/>
        <a:p>
          <a:r>
            <a:rPr lang="en-US" sz="2800" dirty="0"/>
            <a:t>Provide</a:t>
          </a:r>
        </a:p>
      </dgm:t>
    </dgm:pt>
    <dgm:pt modelId="{98922561-9D46-47D7-BAD0-B883BCB2E698}" type="parTrans" cxnId="{55CF129E-3A81-4855-ABE0-93F1916C797B}">
      <dgm:prSet/>
      <dgm:spPr/>
      <dgm:t>
        <a:bodyPr/>
        <a:lstStyle/>
        <a:p>
          <a:endParaRPr lang="en-US"/>
        </a:p>
      </dgm:t>
    </dgm:pt>
    <dgm:pt modelId="{774F6FC6-4CB8-44A8-9502-20D1264E1B98}" type="sibTrans" cxnId="{55CF129E-3A81-4855-ABE0-93F1916C797B}">
      <dgm:prSet/>
      <dgm:spPr/>
      <dgm:t>
        <a:bodyPr/>
        <a:lstStyle/>
        <a:p>
          <a:endParaRPr lang="en-US"/>
        </a:p>
      </dgm:t>
    </dgm:pt>
    <dgm:pt modelId="{53B7B447-8BAC-49E4-AC35-B30B2ACCBBDA}">
      <dgm:prSet custT="1"/>
      <dgm:spPr/>
      <dgm:t>
        <a:bodyPr/>
        <a:lstStyle/>
        <a:p>
          <a:r>
            <a:rPr lang="en-US" sz="2200" b="1" kern="1200" dirty="0">
              <a:solidFill>
                <a:prstClr val="white"/>
              </a:solidFill>
              <a:latin typeface="Calibri" panose="020F0502020204030204"/>
              <a:ea typeface="+mn-ea"/>
              <a:cs typeface="+mn-cs"/>
            </a:rPr>
            <a:t>Expertise</a:t>
          </a:r>
        </a:p>
      </dgm:t>
    </dgm:pt>
    <dgm:pt modelId="{833CEE53-48BA-4AD0-BD3D-47B110F57890}" type="parTrans" cxnId="{0783D77A-5CE6-44DB-A941-4470385BE8A7}">
      <dgm:prSet/>
      <dgm:spPr/>
      <dgm:t>
        <a:bodyPr/>
        <a:lstStyle/>
        <a:p>
          <a:endParaRPr lang="en-US"/>
        </a:p>
      </dgm:t>
    </dgm:pt>
    <dgm:pt modelId="{19BD2D29-CD90-4CD6-A05C-989EB0AD37F1}" type="sibTrans" cxnId="{0783D77A-5CE6-44DB-A941-4470385BE8A7}">
      <dgm:prSet/>
      <dgm:spPr/>
      <dgm:t>
        <a:bodyPr/>
        <a:lstStyle/>
        <a:p>
          <a:endParaRPr lang="en-US"/>
        </a:p>
      </dgm:t>
    </dgm:pt>
    <dgm:pt modelId="{DC6C7AF7-7148-4785-9E08-1C1D001FBB75}">
      <dgm:prSet custT="1"/>
      <dgm:spPr/>
      <dgm:t>
        <a:bodyPr/>
        <a:lstStyle/>
        <a:p>
          <a:r>
            <a:rPr lang="en-US" sz="2800" dirty="0"/>
            <a:t>Praise</a:t>
          </a:r>
        </a:p>
      </dgm:t>
    </dgm:pt>
    <dgm:pt modelId="{AA02F212-9BC4-4472-A2D6-BB160C696E5E}" type="parTrans" cxnId="{2EB2C05C-8CC8-4A06-847B-BE1801E41834}">
      <dgm:prSet/>
      <dgm:spPr/>
      <dgm:t>
        <a:bodyPr/>
        <a:lstStyle/>
        <a:p>
          <a:endParaRPr lang="en-US"/>
        </a:p>
      </dgm:t>
    </dgm:pt>
    <dgm:pt modelId="{26CC385C-1768-4330-8A0E-9159A1EBA093}" type="sibTrans" cxnId="{2EB2C05C-8CC8-4A06-847B-BE1801E41834}">
      <dgm:prSet/>
      <dgm:spPr/>
      <dgm:t>
        <a:bodyPr/>
        <a:lstStyle/>
        <a:p>
          <a:endParaRPr lang="en-US"/>
        </a:p>
      </dgm:t>
    </dgm:pt>
    <dgm:pt modelId="{499473FD-3458-4659-A510-307D71C4422F}">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Successes</a:t>
          </a:r>
        </a:p>
      </dgm:t>
    </dgm:pt>
    <dgm:pt modelId="{BE405D8F-5A57-4B8E-A12B-F6DCFF655857}" type="parTrans" cxnId="{B4CAECEB-D53B-440D-9AAB-52630D685F05}">
      <dgm:prSet/>
      <dgm:spPr/>
      <dgm:t>
        <a:bodyPr/>
        <a:lstStyle/>
        <a:p>
          <a:endParaRPr lang="en-US"/>
        </a:p>
      </dgm:t>
    </dgm:pt>
    <dgm:pt modelId="{6B542A66-BDB2-4029-AC66-FF713ADC6D3D}" type="sibTrans" cxnId="{B4CAECEB-D53B-440D-9AAB-52630D685F05}">
      <dgm:prSet/>
      <dgm:spPr/>
      <dgm:t>
        <a:bodyPr/>
        <a:lstStyle/>
        <a:p>
          <a:endParaRPr lang="en-US"/>
        </a:p>
      </dgm:t>
    </dgm:pt>
    <dgm:pt modelId="{D616C8E0-3716-412E-972D-ECDC42DD60DC}">
      <dgm:prSet custT="1"/>
      <dgm:spPr/>
      <dgm:t>
        <a:bodyPr/>
        <a:lstStyle/>
        <a:p>
          <a:r>
            <a:rPr lang="en-US" sz="2800" dirty="0"/>
            <a:t>Embrace</a:t>
          </a:r>
        </a:p>
      </dgm:t>
    </dgm:pt>
    <dgm:pt modelId="{B0B209E3-26CC-4ACD-8150-A0B1F559A6A2}" type="parTrans" cxnId="{579E35F5-CEE4-45E7-9E56-A8CCAB3FC2F2}">
      <dgm:prSet/>
      <dgm:spPr/>
      <dgm:t>
        <a:bodyPr/>
        <a:lstStyle/>
        <a:p>
          <a:endParaRPr lang="en-US"/>
        </a:p>
      </dgm:t>
    </dgm:pt>
    <dgm:pt modelId="{36B59807-7F70-4AB6-8F94-4BDE9D92B29C}" type="sibTrans" cxnId="{579E35F5-CEE4-45E7-9E56-A8CCAB3FC2F2}">
      <dgm:prSet/>
      <dgm:spPr/>
      <dgm:t>
        <a:bodyPr/>
        <a:lstStyle/>
        <a:p>
          <a:endParaRPr lang="en-US"/>
        </a:p>
      </dgm:t>
    </dgm:pt>
    <dgm:pt modelId="{7C34D0DE-FA57-4932-8966-D0296C6497EB}">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Challenges as opportunities to learn</a:t>
          </a:r>
        </a:p>
      </dgm:t>
    </dgm:pt>
    <dgm:pt modelId="{566189E2-5F42-428F-B491-D47069C958C5}" type="parTrans" cxnId="{3BBB00F1-08AD-4F87-9855-5DA28251FC53}">
      <dgm:prSet/>
      <dgm:spPr/>
      <dgm:t>
        <a:bodyPr/>
        <a:lstStyle/>
        <a:p>
          <a:endParaRPr lang="en-US"/>
        </a:p>
      </dgm:t>
    </dgm:pt>
    <dgm:pt modelId="{CDC9C56C-C770-4729-8B0E-422BCF6FFC0C}" type="sibTrans" cxnId="{3BBB00F1-08AD-4F87-9855-5DA28251FC53}">
      <dgm:prSet/>
      <dgm:spPr/>
      <dgm:t>
        <a:bodyPr/>
        <a:lstStyle/>
        <a:p>
          <a:endParaRPr lang="en-US"/>
        </a:p>
      </dgm:t>
    </dgm:pt>
    <dgm:pt modelId="{024116BA-87D0-4904-B015-0A5360B0FE51}">
      <dgm:prSet custT="1"/>
      <dgm:spPr/>
      <dgm:t>
        <a:bodyPr/>
        <a:lstStyle/>
        <a:p>
          <a:r>
            <a:rPr lang="en-US" sz="2800" dirty="0"/>
            <a:t>Build</a:t>
          </a:r>
        </a:p>
      </dgm:t>
    </dgm:pt>
    <dgm:pt modelId="{7048CD77-D8C4-4DB0-A530-80AB5E524482}" type="parTrans" cxnId="{D68071A8-8B3B-47AA-9764-4ADFEBEA6B95}">
      <dgm:prSet/>
      <dgm:spPr/>
      <dgm:t>
        <a:bodyPr/>
        <a:lstStyle/>
        <a:p>
          <a:endParaRPr lang="en-US"/>
        </a:p>
      </dgm:t>
    </dgm:pt>
    <dgm:pt modelId="{6BD75544-9558-4FCE-B44E-3BDA4C816A8E}" type="sibTrans" cxnId="{D68071A8-8B3B-47AA-9764-4ADFEBEA6B95}">
      <dgm:prSet/>
      <dgm:spPr/>
      <dgm:t>
        <a:bodyPr/>
        <a:lstStyle/>
        <a:p>
          <a:endParaRPr lang="en-US"/>
        </a:p>
      </dgm:t>
    </dgm:pt>
    <dgm:pt modelId="{307C49BC-35D1-4C9E-8607-B94AE98E7E8F}">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Relationships - With individual team members and the team as a whole</a:t>
          </a:r>
        </a:p>
      </dgm:t>
    </dgm:pt>
    <dgm:pt modelId="{49CD77F2-1C8E-4BF3-8391-42A36D4B4FE5}" type="parTrans" cxnId="{BAD14767-3A56-4030-81A2-47D2FB0C577A}">
      <dgm:prSet/>
      <dgm:spPr/>
      <dgm:t>
        <a:bodyPr/>
        <a:lstStyle/>
        <a:p>
          <a:endParaRPr lang="en-US"/>
        </a:p>
      </dgm:t>
    </dgm:pt>
    <dgm:pt modelId="{0B154400-037E-4823-909B-66EC4AEC67D0}" type="sibTrans" cxnId="{BAD14767-3A56-4030-81A2-47D2FB0C577A}">
      <dgm:prSet/>
      <dgm:spPr/>
      <dgm:t>
        <a:bodyPr/>
        <a:lstStyle/>
        <a:p>
          <a:endParaRPr lang="en-US"/>
        </a:p>
      </dgm:t>
    </dgm:pt>
    <dgm:pt modelId="{0C857F6D-2AA1-46F5-8B37-3AA423B85D7F}">
      <dgm:prSet custT="1"/>
      <dgm:spPr/>
      <dgm:t>
        <a:bodyPr/>
        <a:lstStyle/>
        <a:p>
          <a:r>
            <a:rPr lang="en-US" sz="2800" dirty="0"/>
            <a:t>Remain </a:t>
          </a:r>
          <a:r>
            <a:rPr lang="en-US" sz="2000" dirty="0"/>
            <a:t>  </a:t>
          </a:r>
        </a:p>
      </dgm:t>
    </dgm:pt>
    <dgm:pt modelId="{9DF2E1B7-5929-4550-B198-5CAC7AFE7430}" type="sibTrans" cxnId="{562C6BCB-A691-49CD-944C-47CBB42330E8}">
      <dgm:prSet/>
      <dgm:spPr/>
      <dgm:t>
        <a:bodyPr/>
        <a:lstStyle/>
        <a:p>
          <a:endParaRPr lang="en-US"/>
        </a:p>
      </dgm:t>
    </dgm:pt>
    <dgm:pt modelId="{3072CE90-3673-4883-9F4E-9007FB47423F}" type="parTrans" cxnId="{562C6BCB-A691-49CD-944C-47CBB42330E8}">
      <dgm:prSet/>
      <dgm:spPr/>
      <dgm:t>
        <a:bodyPr/>
        <a:lstStyle/>
        <a:p>
          <a:endParaRPr lang="en-US"/>
        </a:p>
      </dgm:t>
    </dgm:pt>
    <dgm:pt modelId="{787DAFE0-EA50-46F4-A6D4-E9B7BF70135C}">
      <dgm:prSet custT="1"/>
      <dgm:spPr/>
      <dgm: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Supportive</a:t>
          </a:r>
        </a:p>
      </dgm:t>
    </dgm:pt>
    <dgm:pt modelId="{064D5634-EADE-491D-B8BC-99EB9087116A}" type="parTrans" cxnId="{DC2E8070-94BF-4DA0-9C45-16CE2E6228A9}">
      <dgm:prSet/>
      <dgm:spPr/>
      <dgm:t>
        <a:bodyPr/>
        <a:lstStyle/>
        <a:p>
          <a:endParaRPr lang="en-US"/>
        </a:p>
      </dgm:t>
    </dgm:pt>
    <dgm:pt modelId="{1A8959A2-CD5E-4162-A6E7-486D9A8D8AB4}" type="sibTrans" cxnId="{DC2E8070-94BF-4DA0-9C45-16CE2E6228A9}">
      <dgm:prSet/>
      <dgm:spPr/>
      <dgm:t>
        <a:bodyPr/>
        <a:lstStyle/>
        <a:p>
          <a:endParaRPr lang="en-US"/>
        </a:p>
      </dgm:t>
    </dgm:pt>
    <dgm:pt modelId="{510E88E9-3482-4D2B-BD2B-29F9449ED78E}" type="pres">
      <dgm:prSet presAssocID="{A2BCD00F-541D-43BC-A243-9E7AA8EAB3BD}" presName="Name0" presStyleCnt="0">
        <dgm:presLayoutVars>
          <dgm:dir/>
          <dgm:animLvl val="lvl"/>
          <dgm:resizeHandles val="exact"/>
        </dgm:presLayoutVars>
      </dgm:prSet>
      <dgm:spPr/>
    </dgm:pt>
    <dgm:pt modelId="{AF790F4D-E462-433D-A48B-010EAAC330D7}" type="pres">
      <dgm:prSet presAssocID="{46DFE2AA-36E8-47D6-8DE2-2590FC9FC741}" presName="linNode" presStyleCnt="0"/>
      <dgm:spPr/>
    </dgm:pt>
    <dgm:pt modelId="{583DC0C7-4015-4FA7-AB83-C3A59E3C062B}" type="pres">
      <dgm:prSet presAssocID="{46DFE2AA-36E8-47D6-8DE2-2590FC9FC741}" presName="parentText" presStyleLbl="solidFgAcc1" presStyleIdx="0" presStyleCnt="8" custLinFactNeighborX="-402" custLinFactNeighborY="-2728">
        <dgm:presLayoutVars>
          <dgm:chMax val="1"/>
          <dgm:bulletEnabled/>
        </dgm:presLayoutVars>
      </dgm:prSet>
      <dgm:spPr/>
    </dgm:pt>
    <dgm:pt modelId="{F4FAF825-0A2F-4876-86A1-78B966636A18}" type="pres">
      <dgm:prSet presAssocID="{46DFE2AA-36E8-47D6-8DE2-2590FC9FC741}" presName="descendantText" presStyleLbl="alignNode1" presStyleIdx="0" presStyleCnt="8">
        <dgm:presLayoutVars>
          <dgm:bulletEnabled/>
        </dgm:presLayoutVars>
      </dgm:prSet>
      <dgm:spPr/>
    </dgm:pt>
    <dgm:pt modelId="{A1B6BB28-FA4E-4B29-B2E1-676993A37E64}" type="pres">
      <dgm:prSet presAssocID="{C45D788B-F2CE-4C14-97C0-C8BBAD3BBEE4}" presName="sp" presStyleCnt="0"/>
      <dgm:spPr/>
    </dgm:pt>
    <dgm:pt modelId="{B1E17CF1-3AFA-4873-AFC6-7727E464DD46}" type="pres">
      <dgm:prSet presAssocID="{4B7669B5-5CDE-44B9-9ED4-C1E315AE9011}" presName="linNode" presStyleCnt="0"/>
      <dgm:spPr/>
    </dgm:pt>
    <dgm:pt modelId="{9A0067EF-5877-484C-AC98-83FA3AD54C01}" type="pres">
      <dgm:prSet presAssocID="{4B7669B5-5CDE-44B9-9ED4-C1E315AE9011}" presName="parentText" presStyleLbl="solidFgAcc1" presStyleIdx="1" presStyleCnt="8">
        <dgm:presLayoutVars>
          <dgm:chMax val="1"/>
          <dgm:bulletEnabled/>
        </dgm:presLayoutVars>
      </dgm:prSet>
      <dgm:spPr/>
    </dgm:pt>
    <dgm:pt modelId="{4E67DFB3-9C67-4B44-8B3A-6AB821C4A338}" type="pres">
      <dgm:prSet presAssocID="{4B7669B5-5CDE-44B9-9ED4-C1E315AE9011}" presName="descendantText" presStyleLbl="alignNode1" presStyleIdx="1" presStyleCnt="8">
        <dgm:presLayoutVars>
          <dgm:bulletEnabled/>
        </dgm:presLayoutVars>
      </dgm:prSet>
      <dgm:spPr/>
    </dgm:pt>
    <dgm:pt modelId="{DDA6447E-E29A-4AC8-929B-6EACF30546B1}" type="pres">
      <dgm:prSet presAssocID="{75F4BFDE-295E-4B48-A51E-02488EF82AB8}" presName="sp" presStyleCnt="0"/>
      <dgm:spPr/>
    </dgm:pt>
    <dgm:pt modelId="{7FF2D2BF-F860-4103-9BF9-6651C3198A3D}" type="pres">
      <dgm:prSet presAssocID="{8E42E57E-95B6-4F37-8875-EB17DAC7D04E}" presName="linNode" presStyleCnt="0"/>
      <dgm:spPr/>
    </dgm:pt>
    <dgm:pt modelId="{10A68AA6-793C-4344-A575-590B2DA2224F}" type="pres">
      <dgm:prSet presAssocID="{8E42E57E-95B6-4F37-8875-EB17DAC7D04E}" presName="parentText" presStyleLbl="solidFgAcc1" presStyleIdx="2" presStyleCnt="8">
        <dgm:presLayoutVars>
          <dgm:chMax val="1"/>
          <dgm:bulletEnabled/>
        </dgm:presLayoutVars>
      </dgm:prSet>
      <dgm:spPr/>
    </dgm:pt>
    <dgm:pt modelId="{C03ED50E-305B-4559-895A-1B121C48153B}" type="pres">
      <dgm:prSet presAssocID="{8E42E57E-95B6-4F37-8875-EB17DAC7D04E}" presName="descendantText" presStyleLbl="alignNode1" presStyleIdx="2" presStyleCnt="8">
        <dgm:presLayoutVars>
          <dgm:bulletEnabled/>
        </dgm:presLayoutVars>
      </dgm:prSet>
      <dgm:spPr/>
    </dgm:pt>
    <dgm:pt modelId="{453FB32D-5A56-44D7-8FAD-96C8882FE33D}" type="pres">
      <dgm:prSet presAssocID="{52D760AE-C49F-4C3A-B925-DE3D02CBDF8C}" presName="sp" presStyleCnt="0"/>
      <dgm:spPr/>
    </dgm:pt>
    <dgm:pt modelId="{A671BD6C-BE67-4F00-B8B7-3B5DFBCAD6E0}" type="pres">
      <dgm:prSet presAssocID="{57C34D47-1774-48ED-801C-E3A98134A294}" presName="linNode" presStyleCnt="0"/>
      <dgm:spPr/>
    </dgm:pt>
    <dgm:pt modelId="{A2857D31-9D9C-486C-93AA-4BE5AA9EA9AF}" type="pres">
      <dgm:prSet presAssocID="{57C34D47-1774-48ED-801C-E3A98134A294}" presName="parentText" presStyleLbl="solidFgAcc1" presStyleIdx="3" presStyleCnt="8">
        <dgm:presLayoutVars>
          <dgm:chMax val="1"/>
          <dgm:bulletEnabled/>
        </dgm:presLayoutVars>
      </dgm:prSet>
      <dgm:spPr/>
    </dgm:pt>
    <dgm:pt modelId="{E904D6B7-58A4-4F65-9CE9-EF2CF6E71B3B}" type="pres">
      <dgm:prSet presAssocID="{57C34D47-1774-48ED-801C-E3A98134A294}" presName="descendantText" presStyleLbl="alignNode1" presStyleIdx="3" presStyleCnt="8" custLinFactNeighborY="-2704">
        <dgm:presLayoutVars>
          <dgm:bulletEnabled/>
        </dgm:presLayoutVars>
      </dgm:prSet>
      <dgm:spPr/>
    </dgm:pt>
    <dgm:pt modelId="{7E7A90CF-57FC-4418-85E1-E507580D41C6}" type="pres">
      <dgm:prSet presAssocID="{774F6FC6-4CB8-44A8-9502-20D1264E1B98}" presName="sp" presStyleCnt="0"/>
      <dgm:spPr/>
    </dgm:pt>
    <dgm:pt modelId="{39ABC824-E0DC-42F4-8D1F-644240D71A07}" type="pres">
      <dgm:prSet presAssocID="{DC6C7AF7-7148-4785-9E08-1C1D001FBB75}" presName="linNode" presStyleCnt="0"/>
      <dgm:spPr/>
    </dgm:pt>
    <dgm:pt modelId="{801B5744-0F70-4D1B-903E-64F3DB2875E0}" type="pres">
      <dgm:prSet presAssocID="{DC6C7AF7-7148-4785-9E08-1C1D001FBB75}" presName="parentText" presStyleLbl="solidFgAcc1" presStyleIdx="4" presStyleCnt="8">
        <dgm:presLayoutVars>
          <dgm:chMax val="1"/>
          <dgm:bulletEnabled/>
        </dgm:presLayoutVars>
      </dgm:prSet>
      <dgm:spPr/>
    </dgm:pt>
    <dgm:pt modelId="{07EF1A47-52BB-42E8-9082-65B196F97E8E}" type="pres">
      <dgm:prSet presAssocID="{DC6C7AF7-7148-4785-9E08-1C1D001FBB75}" presName="descendantText" presStyleLbl="alignNode1" presStyleIdx="4" presStyleCnt="8" custLinFactNeighborY="-2615">
        <dgm:presLayoutVars>
          <dgm:bulletEnabled/>
        </dgm:presLayoutVars>
      </dgm:prSet>
      <dgm:spPr/>
    </dgm:pt>
    <dgm:pt modelId="{B113FB15-D8D7-4FD6-9BE0-014F07D9D738}" type="pres">
      <dgm:prSet presAssocID="{26CC385C-1768-4330-8A0E-9159A1EBA093}" presName="sp" presStyleCnt="0"/>
      <dgm:spPr/>
    </dgm:pt>
    <dgm:pt modelId="{8DECC0E9-F2E3-4BDF-B76B-9D3137AE73BF}" type="pres">
      <dgm:prSet presAssocID="{D616C8E0-3716-412E-972D-ECDC42DD60DC}" presName="linNode" presStyleCnt="0"/>
      <dgm:spPr/>
    </dgm:pt>
    <dgm:pt modelId="{6804AB0E-2046-47D1-9BAF-05CF4F2AD647}" type="pres">
      <dgm:prSet presAssocID="{D616C8E0-3716-412E-972D-ECDC42DD60DC}" presName="parentText" presStyleLbl="solidFgAcc1" presStyleIdx="5" presStyleCnt="8">
        <dgm:presLayoutVars>
          <dgm:chMax val="1"/>
          <dgm:bulletEnabled/>
        </dgm:presLayoutVars>
      </dgm:prSet>
      <dgm:spPr/>
    </dgm:pt>
    <dgm:pt modelId="{6A2D5317-1CB0-4DA8-82A4-CAA3C7FBFA8E}" type="pres">
      <dgm:prSet presAssocID="{D616C8E0-3716-412E-972D-ECDC42DD60DC}" presName="descendantText" presStyleLbl="alignNode1" presStyleIdx="5" presStyleCnt="8">
        <dgm:presLayoutVars>
          <dgm:bulletEnabled/>
        </dgm:presLayoutVars>
      </dgm:prSet>
      <dgm:spPr/>
    </dgm:pt>
    <dgm:pt modelId="{A4102E4D-A39E-4941-8758-7879C9713B87}" type="pres">
      <dgm:prSet presAssocID="{36B59807-7F70-4AB6-8F94-4BDE9D92B29C}" presName="sp" presStyleCnt="0"/>
      <dgm:spPr/>
    </dgm:pt>
    <dgm:pt modelId="{E916F2AD-EB8C-476A-A7AB-34A886F25DBC}" type="pres">
      <dgm:prSet presAssocID="{024116BA-87D0-4904-B015-0A5360B0FE51}" presName="linNode" presStyleCnt="0"/>
      <dgm:spPr/>
    </dgm:pt>
    <dgm:pt modelId="{A31BC041-6D34-47E7-B14C-2336CA4382DF}" type="pres">
      <dgm:prSet presAssocID="{024116BA-87D0-4904-B015-0A5360B0FE51}" presName="parentText" presStyleLbl="solidFgAcc1" presStyleIdx="6" presStyleCnt="8" custScaleY="203178">
        <dgm:presLayoutVars>
          <dgm:chMax val="1"/>
          <dgm:bulletEnabled/>
        </dgm:presLayoutVars>
      </dgm:prSet>
      <dgm:spPr/>
    </dgm:pt>
    <dgm:pt modelId="{57CC0A4E-FDF2-4E9A-8E01-A036D2DC77D6}" type="pres">
      <dgm:prSet presAssocID="{024116BA-87D0-4904-B015-0A5360B0FE51}" presName="descendantText" presStyleLbl="alignNode1" presStyleIdx="6" presStyleCnt="8" custScaleY="198829" custLinFactNeighborY="5402">
        <dgm:presLayoutVars>
          <dgm:bulletEnabled/>
        </dgm:presLayoutVars>
      </dgm:prSet>
      <dgm:spPr/>
    </dgm:pt>
    <dgm:pt modelId="{74BB5150-3F6A-42E2-987B-D056BB2B475B}" type="pres">
      <dgm:prSet presAssocID="{6BD75544-9558-4FCE-B44E-3BDA4C816A8E}" presName="sp" presStyleCnt="0"/>
      <dgm:spPr/>
    </dgm:pt>
    <dgm:pt modelId="{08BDD981-1283-45BD-A0AF-D202CD84BFA5}" type="pres">
      <dgm:prSet presAssocID="{0C857F6D-2AA1-46F5-8B37-3AA423B85D7F}" presName="linNode" presStyleCnt="0"/>
      <dgm:spPr/>
    </dgm:pt>
    <dgm:pt modelId="{318DC493-66B3-42B1-A90F-B65C2E56B13D}" type="pres">
      <dgm:prSet presAssocID="{0C857F6D-2AA1-46F5-8B37-3AA423B85D7F}" presName="parentText" presStyleLbl="solidFgAcc1" presStyleIdx="7" presStyleCnt="8" custScaleY="112225" custLinFactNeighborX="-672" custLinFactNeighborY="36149">
        <dgm:presLayoutVars>
          <dgm:chMax val="1"/>
          <dgm:bulletEnabled/>
        </dgm:presLayoutVars>
      </dgm:prSet>
      <dgm:spPr/>
    </dgm:pt>
    <dgm:pt modelId="{A85A0D67-D80F-4A8D-B58E-95F5311F3CB9}" type="pres">
      <dgm:prSet presAssocID="{0C857F6D-2AA1-46F5-8B37-3AA423B85D7F}" presName="descendantText" presStyleLbl="alignNode1" presStyleIdx="7" presStyleCnt="8" custScaleY="109924" custLinFactNeighborX="7399" custLinFactNeighborY="33368">
        <dgm:presLayoutVars>
          <dgm:bulletEnabled/>
        </dgm:presLayoutVars>
      </dgm:prSet>
      <dgm:spPr/>
    </dgm:pt>
  </dgm:ptLst>
  <dgm:cxnLst>
    <dgm:cxn modelId="{54A9591B-9B6D-432C-B4B3-32BD0B9BC044}" type="presOf" srcId="{499473FD-3458-4659-A510-307D71C4422F}" destId="{07EF1A47-52BB-42E8-9082-65B196F97E8E}" srcOrd="0" destOrd="0" presId="urn:microsoft.com/office/officeart/2016/7/layout/VerticalHollowActionList"/>
    <dgm:cxn modelId="{16156F24-EF73-4386-94A5-D8D8029F11DF}" srcId="{A2BCD00F-541D-43BC-A243-9E7AA8EAB3BD}" destId="{46DFE2AA-36E8-47D6-8DE2-2590FC9FC741}" srcOrd="0" destOrd="0" parTransId="{607C6F40-9010-4FEB-945D-7B485B7C68C5}" sibTransId="{C45D788B-F2CE-4C14-97C0-C8BBAD3BBEE4}"/>
    <dgm:cxn modelId="{B788E62A-5939-4AB5-95E1-662EE94D7F32}" type="presOf" srcId="{7C34D0DE-FA57-4932-8966-D0296C6497EB}" destId="{6A2D5317-1CB0-4DA8-82A4-CAA3C7FBFA8E}" srcOrd="0" destOrd="0" presId="urn:microsoft.com/office/officeart/2016/7/layout/VerticalHollowActionList"/>
    <dgm:cxn modelId="{44974E36-3C87-4FC3-B8DD-9D1B55133BEF}" type="presOf" srcId="{307C49BC-35D1-4C9E-8607-B94AE98E7E8F}" destId="{57CC0A4E-FDF2-4E9A-8E01-A036D2DC77D6}" srcOrd="0" destOrd="0" presId="urn:microsoft.com/office/officeart/2016/7/layout/VerticalHollowActionList"/>
    <dgm:cxn modelId="{32331F39-E231-4E48-980E-1B4058AE40A1}" type="presOf" srcId="{EE1DEFDF-93D2-4DEC-BBEC-45363885B9D4}" destId="{F4FAF825-0A2F-4876-86A1-78B966636A18}" srcOrd="0" destOrd="0" presId="urn:microsoft.com/office/officeart/2016/7/layout/VerticalHollowActionList"/>
    <dgm:cxn modelId="{A7860F3E-E211-4B39-AEB1-897275C7AA5E}" type="presOf" srcId="{A2BCD00F-541D-43BC-A243-9E7AA8EAB3BD}" destId="{510E88E9-3482-4D2B-BD2B-29F9449ED78E}" srcOrd="0" destOrd="0" presId="urn:microsoft.com/office/officeart/2016/7/layout/VerticalHollowActionList"/>
    <dgm:cxn modelId="{2EB2C05C-8CC8-4A06-847B-BE1801E41834}" srcId="{A2BCD00F-541D-43BC-A243-9E7AA8EAB3BD}" destId="{DC6C7AF7-7148-4785-9E08-1C1D001FBB75}" srcOrd="4" destOrd="0" parTransId="{AA02F212-9BC4-4472-A2D6-BB160C696E5E}" sibTransId="{26CC385C-1768-4330-8A0E-9159A1EBA093}"/>
    <dgm:cxn modelId="{BAD14767-3A56-4030-81A2-47D2FB0C577A}" srcId="{024116BA-87D0-4904-B015-0A5360B0FE51}" destId="{307C49BC-35D1-4C9E-8607-B94AE98E7E8F}" srcOrd="0" destOrd="0" parTransId="{49CD77F2-1C8E-4BF3-8391-42A36D4B4FE5}" sibTransId="{0B154400-037E-4823-909B-66EC4AEC67D0}"/>
    <dgm:cxn modelId="{7C32E248-E0E2-4724-AC37-CFB5E4B0FB5C}" type="presOf" srcId="{0C857F6D-2AA1-46F5-8B37-3AA423B85D7F}" destId="{318DC493-66B3-42B1-A90F-B65C2E56B13D}" srcOrd="0" destOrd="0" presId="urn:microsoft.com/office/officeart/2016/7/layout/VerticalHollowActionList"/>
    <dgm:cxn modelId="{8E287069-BD93-4CDF-BEF2-B0CBF20ECBB9}" srcId="{8E42E57E-95B6-4F37-8875-EB17DAC7D04E}" destId="{012C12AA-F8DF-4A7F-B93C-9552BEA2C2E6}" srcOrd="0" destOrd="0" parTransId="{3C16EEEA-017B-42D0-B44B-FE1088C3B3E1}" sibTransId="{DAE1541C-4748-44EA-BE74-AC193F59FC40}"/>
    <dgm:cxn modelId="{94317E6D-AC70-4267-AD09-432C11C1C50E}" srcId="{A2BCD00F-541D-43BC-A243-9E7AA8EAB3BD}" destId="{8E42E57E-95B6-4F37-8875-EB17DAC7D04E}" srcOrd="2" destOrd="0" parTransId="{42A12905-37D2-4EB8-A99C-07A126192B95}" sibTransId="{52D760AE-C49F-4C3A-B925-DE3D02CBDF8C}"/>
    <dgm:cxn modelId="{DC2E8070-94BF-4DA0-9C45-16CE2E6228A9}" srcId="{0C857F6D-2AA1-46F5-8B37-3AA423B85D7F}" destId="{787DAFE0-EA50-46F4-A6D4-E9B7BF70135C}" srcOrd="0" destOrd="0" parTransId="{064D5634-EADE-491D-B8BC-99EB9087116A}" sibTransId="{1A8959A2-CD5E-4162-A6E7-486D9A8D8AB4}"/>
    <dgm:cxn modelId="{5DC30153-D964-4F64-9B0B-E264040C4F91}" srcId="{A2BCD00F-541D-43BC-A243-9E7AA8EAB3BD}" destId="{4B7669B5-5CDE-44B9-9ED4-C1E315AE9011}" srcOrd="1" destOrd="0" parTransId="{F0E364BE-5A4D-49DB-9CF8-796BA9A7FACE}" sibTransId="{75F4BFDE-295E-4B48-A51E-02488EF82AB8}"/>
    <dgm:cxn modelId="{C3CFEC56-5C8E-4F8E-B375-4B2E43A36DB1}" type="presOf" srcId="{8E42E57E-95B6-4F37-8875-EB17DAC7D04E}" destId="{10A68AA6-793C-4344-A575-590B2DA2224F}" srcOrd="0" destOrd="0" presId="urn:microsoft.com/office/officeart/2016/7/layout/VerticalHollowActionList"/>
    <dgm:cxn modelId="{0783D77A-5CE6-44DB-A941-4470385BE8A7}" srcId="{57C34D47-1774-48ED-801C-E3A98134A294}" destId="{53B7B447-8BAC-49E4-AC35-B30B2ACCBBDA}" srcOrd="0" destOrd="0" parTransId="{833CEE53-48BA-4AD0-BD3D-47B110F57890}" sibTransId="{19BD2D29-CD90-4CD6-A05C-989EB0AD37F1}"/>
    <dgm:cxn modelId="{3BB9257B-0263-4ED6-A7D5-539D2F903D4B}" type="presOf" srcId="{012C12AA-F8DF-4A7F-B93C-9552BEA2C2E6}" destId="{C03ED50E-305B-4559-895A-1B121C48153B}" srcOrd="0" destOrd="0" presId="urn:microsoft.com/office/officeart/2016/7/layout/VerticalHollowActionList"/>
    <dgm:cxn modelId="{4EED3C93-4093-4F43-9A8C-EE73BA7D3534}" type="presOf" srcId="{4B7669B5-5CDE-44B9-9ED4-C1E315AE9011}" destId="{9A0067EF-5877-484C-AC98-83FA3AD54C01}" srcOrd="0" destOrd="0" presId="urn:microsoft.com/office/officeart/2016/7/layout/VerticalHollowActionList"/>
    <dgm:cxn modelId="{7D56329C-1757-49AA-9E2A-7E3DCC198102}" type="presOf" srcId="{787DAFE0-EA50-46F4-A6D4-E9B7BF70135C}" destId="{A85A0D67-D80F-4A8D-B58E-95F5311F3CB9}" srcOrd="0" destOrd="0" presId="urn:microsoft.com/office/officeart/2016/7/layout/VerticalHollowActionList"/>
    <dgm:cxn modelId="{55CF129E-3A81-4855-ABE0-93F1916C797B}" srcId="{A2BCD00F-541D-43BC-A243-9E7AA8EAB3BD}" destId="{57C34D47-1774-48ED-801C-E3A98134A294}" srcOrd="3" destOrd="0" parTransId="{98922561-9D46-47D7-BAD0-B883BCB2E698}" sibTransId="{774F6FC6-4CB8-44A8-9502-20D1264E1B98}"/>
    <dgm:cxn modelId="{9C1D29A4-DE07-4ACB-8A48-A5843FA467C2}" type="presOf" srcId="{024116BA-87D0-4904-B015-0A5360B0FE51}" destId="{A31BC041-6D34-47E7-B14C-2336CA4382DF}" srcOrd="0" destOrd="0" presId="urn:microsoft.com/office/officeart/2016/7/layout/VerticalHollowActionList"/>
    <dgm:cxn modelId="{D68071A8-8B3B-47AA-9764-4ADFEBEA6B95}" srcId="{A2BCD00F-541D-43BC-A243-9E7AA8EAB3BD}" destId="{024116BA-87D0-4904-B015-0A5360B0FE51}" srcOrd="6" destOrd="0" parTransId="{7048CD77-D8C4-4DB0-A530-80AB5E524482}" sibTransId="{6BD75544-9558-4FCE-B44E-3BDA4C816A8E}"/>
    <dgm:cxn modelId="{FCE5ADB5-24E8-4C1C-A3AA-7ED135BF88FD}" type="presOf" srcId="{57C34D47-1774-48ED-801C-E3A98134A294}" destId="{A2857D31-9D9C-486C-93AA-4BE5AA9EA9AF}" srcOrd="0" destOrd="0" presId="urn:microsoft.com/office/officeart/2016/7/layout/VerticalHollowActionList"/>
    <dgm:cxn modelId="{3A6480CA-8833-4220-8170-B1E656EF62C2}" srcId="{46DFE2AA-36E8-47D6-8DE2-2590FC9FC741}" destId="{EE1DEFDF-93D2-4DEC-BBEC-45363885B9D4}" srcOrd="0" destOrd="0" parTransId="{C338BA7F-9A6B-44C0-AB20-99982A1FF0BA}" sibTransId="{6EDCD5B8-EC72-4BF5-9BA2-54D76E7FF750}"/>
    <dgm:cxn modelId="{562C6BCB-A691-49CD-944C-47CBB42330E8}" srcId="{A2BCD00F-541D-43BC-A243-9E7AA8EAB3BD}" destId="{0C857F6D-2AA1-46F5-8B37-3AA423B85D7F}" srcOrd="7" destOrd="0" parTransId="{3072CE90-3673-4883-9F4E-9007FB47423F}" sibTransId="{9DF2E1B7-5929-4550-B198-5CAC7AFE7430}"/>
    <dgm:cxn modelId="{577E62CC-F907-46E5-AA72-2D3334E44332}" srcId="{4B7669B5-5CDE-44B9-9ED4-C1E315AE9011}" destId="{A01E5E5B-089F-4C21-AF4D-33BD6358451E}" srcOrd="0" destOrd="0" parTransId="{EA736A52-ACC7-427E-B5F4-0BE76E6FFE90}" sibTransId="{B05414B4-CBA2-4C4B-85AF-600493331849}"/>
    <dgm:cxn modelId="{B4CAECEB-D53B-440D-9AAB-52630D685F05}" srcId="{DC6C7AF7-7148-4785-9E08-1C1D001FBB75}" destId="{499473FD-3458-4659-A510-307D71C4422F}" srcOrd="0" destOrd="0" parTransId="{BE405D8F-5A57-4B8E-A12B-F6DCFF655857}" sibTransId="{6B542A66-BDB2-4029-AC66-FF713ADC6D3D}"/>
    <dgm:cxn modelId="{A8CDD3EE-57B3-4C29-9BAC-2F90993F78DC}" type="presOf" srcId="{D616C8E0-3716-412E-972D-ECDC42DD60DC}" destId="{6804AB0E-2046-47D1-9BAF-05CF4F2AD647}" srcOrd="0" destOrd="0" presId="urn:microsoft.com/office/officeart/2016/7/layout/VerticalHollowActionList"/>
    <dgm:cxn modelId="{3BBB00F1-08AD-4F87-9855-5DA28251FC53}" srcId="{D616C8E0-3716-412E-972D-ECDC42DD60DC}" destId="{7C34D0DE-FA57-4932-8966-D0296C6497EB}" srcOrd="0" destOrd="0" parTransId="{566189E2-5F42-428F-B491-D47069C958C5}" sibTransId="{CDC9C56C-C770-4729-8B0E-422BCF6FFC0C}"/>
    <dgm:cxn modelId="{579E35F5-CEE4-45E7-9E56-A8CCAB3FC2F2}" srcId="{A2BCD00F-541D-43BC-A243-9E7AA8EAB3BD}" destId="{D616C8E0-3716-412E-972D-ECDC42DD60DC}" srcOrd="5" destOrd="0" parTransId="{B0B209E3-26CC-4ACD-8150-A0B1F559A6A2}" sibTransId="{36B59807-7F70-4AB6-8F94-4BDE9D92B29C}"/>
    <dgm:cxn modelId="{693784FA-A71A-464A-8200-71044287DBFE}" type="presOf" srcId="{A01E5E5B-089F-4C21-AF4D-33BD6358451E}" destId="{4E67DFB3-9C67-4B44-8B3A-6AB821C4A338}" srcOrd="0" destOrd="0" presId="urn:microsoft.com/office/officeart/2016/7/layout/VerticalHollowActionList"/>
    <dgm:cxn modelId="{9F5E05FE-8BF7-4932-8D66-0245DF0AF8D2}" type="presOf" srcId="{46DFE2AA-36E8-47D6-8DE2-2590FC9FC741}" destId="{583DC0C7-4015-4FA7-AB83-C3A59E3C062B}" srcOrd="0" destOrd="0" presId="urn:microsoft.com/office/officeart/2016/7/layout/VerticalHollowActionList"/>
    <dgm:cxn modelId="{F2C788FE-EEDA-4FED-840C-A3CBCC4E7F06}" type="presOf" srcId="{53B7B447-8BAC-49E4-AC35-B30B2ACCBBDA}" destId="{E904D6B7-58A4-4F65-9CE9-EF2CF6E71B3B}" srcOrd="0" destOrd="0" presId="urn:microsoft.com/office/officeart/2016/7/layout/VerticalHollowActionList"/>
    <dgm:cxn modelId="{BC4698FE-6EF7-4F07-A911-AB618FB96261}" type="presOf" srcId="{DC6C7AF7-7148-4785-9E08-1C1D001FBB75}" destId="{801B5744-0F70-4D1B-903E-64F3DB2875E0}" srcOrd="0" destOrd="0" presId="urn:microsoft.com/office/officeart/2016/7/layout/VerticalHollowActionList"/>
    <dgm:cxn modelId="{89626A42-537D-462A-BC2B-C9550D09FB94}" type="presParOf" srcId="{510E88E9-3482-4D2B-BD2B-29F9449ED78E}" destId="{AF790F4D-E462-433D-A48B-010EAAC330D7}" srcOrd="0" destOrd="0" presId="urn:microsoft.com/office/officeart/2016/7/layout/VerticalHollowActionList"/>
    <dgm:cxn modelId="{52888F22-25D4-4169-B81F-21A76CE5C4C4}" type="presParOf" srcId="{AF790F4D-E462-433D-A48B-010EAAC330D7}" destId="{583DC0C7-4015-4FA7-AB83-C3A59E3C062B}" srcOrd="0" destOrd="0" presId="urn:microsoft.com/office/officeart/2016/7/layout/VerticalHollowActionList"/>
    <dgm:cxn modelId="{6D796262-B9F6-4AF7-B5FE-A6C1A421BC0D}" type="presParOf" srcId="{AF790F4D-E462-433D-A48B-010EAAC330D7}" destId="{F4FAF825-0A2F-4876-86A1-78B966636A18}" srcOrd="1" destOrd="0" presId="urn:microsoft.com/office/officeart/2016/7/layout/VerticalHollowActionList"/>
    <dgm:cxn modelId="{311D81F5-FE79-48C1-9863-CE7A53E64D40}" type="presParOf" srcId="{510E88E9-3482-4D2B-BD2B-29F9449ED78E}" destId="{A1B6BB28-FA4E-4B29-B2E1-676993A37E64}" srcOrd="1" destOrd="0" presId="urn:microsoft.com/office/officeart/2016/7/layout/VerticalHollowActionList"/>
    <dgm:cxn modelId="{E66DE530-2536-4A32-945F-3E5BBCA5D833}" type="presParOf" srcId="{510E88E9-3482-4D2B-BD2B-29F9449ED78E}" destId="{B1E17CF1-3AFA-4873-AFC6-7727E464DD46}" srcOrd="2" destOrd="0" presId="urn:microsoft.com/office/officeart/2016/7/layout/VerticalHollowActionList"/>
    <dgm:cxn modelId="{30D72B4A-AB8A-4A63-961B-88D5A8D0FB83}" type="presParOf" srcId="{B1E17CF1-3AFA-4873-AFC6-7727E464DD46}" destId="{9A0067EF-5877-484C-AC98-83FA3AD54C01}" srcOrd="0" destOrd="0" presId="urn:microsoft.com/office/officeart/2016/7/layout/VerticalHollowActionList"/>
    <dgm:cxn modelId="{DD406CA9-00E6-4C2E-AC3C-8302A9FB6812}" type="presParOf" srcId="{B1E17CF1-3AFA-4873-AFC6-7727E464DD46}" destId="{4E67DFB3-9C67-4B44-8B3A-6AB821C4A338}" srcOrd="1" destOrd="0" presId="urn:microsoft.com/office/officeart/2016/7/layout/VerticalHollowActionList"/>
    <dgm:cxn modelId="{F67E48D8-2D9F-48B4-B68A-7C8FB887296C}" type="presParOf" srcId="{510E88E9-3482-4D2B-BD2B-29F9449ED78E}" destId="{DDA6447E-E29A-4AC8-929B-6EACF30546B1}" srcOrd="3" destOrd="0" presId="urn:microsoft.com/office/officeart/2016/7/layout/VerticalHollowActionList"/>
    <dgm:cxn modelId="{FE96CFBE-9673-48E6-94F9-7500A6FA9921}" type="presParOf" srcId="{510E88E9-3482-4D2B-BD2B-29F9449ED78E}" destId="{7FF2D2BF-F860-4103-9BF9-6651C3198A3D}" srcOrd="4" destOrd="0" presId="urn:microsoft.com/office/officeart/2016/7/layout/VerticalHollowActionList"/>
    <dgm:cxn modelId="{E933F755-B659-47FA-9903-2972406CEC06}" type="presParOf" srcId="{7FF2D2BF-F860-4103-9BF9-6651C3198A3D}" destId="{10A68AA6-793C-4344-A575-590B2DA2224F}" srcOrd="0" destOrd="0" presId="urn:microsoft.com/office/officeart/2016/7/layout/VerticalHollowActionList"/>
    <dgm:cxn modelId="{3956B533-EB0B-4C0F-B7A3-D71A0AECCF3B}" type="presParOf" srcId="{7FF2D2BF-F860-4103-9BF9-6651C3198A3D}" destId="{C03ED50E-305B-4559-895A-1B121C48153B}" srcOrd="1" destOrd="0" presId="urn:microsoft.com/office/officeart/2016/7/layout/VerticalHollowActionList"/>
    <dgm:cxn modelId="{48F9A5E2-A26B-4602-97EF-6F16FE3B6D3C}" type="presParOf" srcId="{510E88E9-3482-4D2B-BD2B-29F9449ED78E}" destId="{453FB32D-5A56-44D7-8FAD-96C8882FE33D}" srcOrd="5" destOrd="0" presId="urn:microsoft.com/office/officeart/2016/7/layout/VerticalHollowActionList"/>
    <dgm:cxn modelId="{8889ED7B-C114-42F0-A219-389941CE9CBC}" type="presParOf" srcId="{510E88E9-3482-4D2B-BD2B-29F9449ED78E}" destId="{A671BD6C-BE67-4F00-B8B7-3B5DFBCAD6E0}" srcOrd="6" destOrd="0" presId="urn:microsoft.com/office/officeart/2016/7/layout/VerticalHollowActionList"/>
    <dgm:cxn modelId="{B558C35E-EDE9-408A-A0F5-8706286E6206}" type="presParOf" srcId="{A671BD6C-BE67-4F00-B8B7-3B5DFBCAD6E0}" destId="{A2857D31-9D9C-486C-93AA-4BE5AA9EA9AF}" srcOrd="0" destOrd="0" presId="urn:microsoft.com/office/officeart/2016/7/layout/VerticalHollowActionList"/>
    <dgm:cxn modelId="{EC6D1A73-80EE-417A-9A5F-F94531BF3348}" type="presParOf" srcId="{A671BD6C-BE67-4F00-B8B7-3B5DFBCAD6E0}" destId="{E904D6B7-58A4-4F65-9CE9-EF2CF6E71B3B}" srcOrd="1" destOrd="0" presId="urn:microsoft.com/office/officeart/2016/7/layout/VerticalHollowActionList"/>
    <dgm:cxn modelId="{B07866F7-77A2-4B08-9B9A-5A94FF1D7064}" type="presParOf" srcId="{510E88E9-3482-4D2B-BD2B-29F9449ED78E}" destId="{7E7A90CF-57FC-4418-85E1-E507580D41C6}" srcOrd="7" destOrd="0" presId="urn:microsoft.com/office/officeart/2016/7/layout/VerticalHollowActionList"/>
    <dgm:cxn modelId="{53D252D2-5055-4CD9-939A-BB9F86F16F8B}" type="presParOf" srcId="{510E88E9-3482-4D2B-BD2B-29F9449ED78E}" destId="{39ABC824-E0DC-42F4-8D1F-644240D71A07}" srcOrd="8" destOrd="0" presId="urn:microsoft.com/office/officeart/2016/7/layout/VerticalHollowActionList"/>
    <dgm:cxn modelId="{9E382CB8-9B14-473E-A900-329BD36134C3}" type="presParOf" srcId="{39ABC824-E0DC-42F4-8D1F-644240D71A07}" destId="{801B5744-0F70-4D1B-903E-64F3DB2875E0}" srcOrd="0" destOrd="0" presId="urn:microsoft.com/office/officeart/2016/7/layout/VerticalHollowActionList"/>
    <dgm:cxn modelId="{0EC19E10-743F-4A86-AB66-081C4D9EF1DF}" type="presParOf" srcId="{39ABC824-E0DC-42F4-8D1F-644240D71A07}" destId="{07EF1A47-52BB-42E8-9082-65B196F97E8E}" srcOrd="1" destOrd="0" presId="urn:microsoft.com/office/officeart/2016/7/layout/VerticalHollowActionList"/>
    <dgm:cxn modelId="{60C6BC03-1590-4D7F-8A54-98647807CF62}" type="presParOf" srcId="{510E88E9-3482-4D2B-BD2B-29F9449ED78E}" destId="{B113FB15-D8D7-4FD6-9BE0-014F07D9D738}" srcOrd="9" destOrd="0" presId="urn:microsoft.com/office/officeart/2016/7/layout/VerticalHollowActionList"/>
    <dgm:cxn modelId="{E491AEB7-7648-43F2-8535-487382EDE837}" type="presParOf" srcId="{510E88E9-3482-4D2B-BD2B-29F9449ED78E}" destId="{8DECC0E9-F2E3-4BDF-B76B-9D3137AE73BF}" srcOrd="10" destOrd="0" presId="urn:microsoft.com/office/officeart/2016/7/layout/VerticalHollowActionList"/>
    <dgm:cxn modelId="{FF069BBD-65D0-43DC-8C95-E75CCC81D013}" type="presParOf" srcId="{8DECC0E9-F2E3-4BDF-B76B-9D3137AE73BF}" destId="{6804AB0E-2046-47D1-9BAF-05CF4F2AD647}" srcOrd="0" destOrd="0" presId="urn:microsoft.com/office/officeart/2016/7/layout/VerticalHollowActionList"/>
    <dgm:cxn modelId="{AA5F506A-744B-4E91-8C35-B5A06B97E592}" type="presParOf" srcId="{8DECC0E9-F2E3-4BDF-B76B-9D3137AE73BF}" destId="{6A2D5317-1CB0-4DA8-82A4-CAA3C7FBFA8E}" srcOrd="1" destOrd="0" presId="urn:microsoft.com/office/officeart/2016/7/layout/VerticalHollowActionList"/>
    <dgm:cxn modelId="{EAB02237-8F86-4DA6-99FD-FB2CD7E5BBD0}" type="presParOf" srcId="{510E88E9-3482-4D2B-BD2B-29F9449ED78E}" destId="{A4102E4D-A39E-4941-8758-7879C9713B87}" srcOrd="11" destOrd="0" presId="urn:microsoft.com/office/officeart/2016/7/layout/VerticalHollowActionList"/>
    <dgm:cxn modelId="{DD1AE2BC-B2FB-4E1F-A9F6-62D1420F89A3}" type="presParOf" srcId="{510E88E9-3482-4D2B-BD2B-29F9449ED78E}" destId="{E916F2AD-EB8C-476A-A7AB-34A886F25DBC}" srcOrd="12" destOrd="0" presId="urn:microsoft.com/office/officeart/2016/7/layout/VerticalHollowActionList"/>
    <dgm:cxn modelId="{92B8B495-20D1-4323-A6AA-D2E67D83C955}" type="presParOf" srcId="{E916F2AD-EB8C-476A-A7AB-34A886F25DBC}" destId="{A31BC041-6D34-47E7-B14C-2336CA4382DF}" srcOrd="0" destOrd="0" presId="urn:microsoft.com/office/officeart/2016/7/layout/VerticalHollowActionList"/>
    <dgm:cxn modelId="{59B80DFB-C0C9-47B9-93AA-35F959A84659}" type="presParOf" srcId="{E916F2AD-EB8C-476A-A7AB-34A886F25DBC}" destId="{57CC0A4E-FDF2-4E9A-8E01-A036D2DC77D6}" srcOrd="1" destOrd="0" presId="urn:microsoft.com/office/officeart/2016/7/layout/VerticalHollowActionList"/>
    <dgm:cxn modelId="{80FB2E93-7E56-4050-9F96-1F138935E6EE}" type="presParOf" srcId="{510E88E9-3482-4D2B-BD2B-29F9449ED78E}" destId="{74BB5150-3F6A-42E2-987B-D056BB2B475B}" srcOrd="13" destOrd="0" presId="urn:microsoft.com/office/officeart/2016/7/layout/VerticalHollowActionList"/>
    <dgm:cxn modelId="{26EE036B-7460-4431-85FC-2BAFA8482E8C}" type="presParOf" srcId="{510E88E9-3482-4D2B-BD2B-29F9449ED78E}" destId="{08BDD981-1283-45BD-A0AF-D202CD84BFA5}" srcOrd="14" destOrd="0" presId="urn:microsoft.com/office/officeart/2016/7/layout/VerticalHollowActionList"/>
    <dgm:cxn modelId="{6E5D4324-7F68-4255-B2EA-61F77CD15D94}" type="presParOf" srcId="{08BDD981-1283-45BD-A0AF-D202CD84BFA5}" destId="{318DC493-66B3-42B1-A90F-B65C2E56B13D}" srcOrd="0" destOrd="0" presId="urn:microsoft.com/office/officeart/2016/7/layout/VerticalHollowActionList"/>
    <dgm:cxn modelId="{7F7EAFF6-E4DD-4167-87F0-A1A589C9C5DD}" type="presParOf" srcId="{08BDD981-1283-45BD-A0AF-D202CD84BFA5}" destId="{A85A0D67-D80F-4A8D-B58E-95F5311F3CB9}"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C01FC3-C658-4428-83C9-AD35CAF11F0D}"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6E31E1CB-5D6E-4958-BE5D-8B9CBA74CE3C}">
      <dgm:prSet custT="1"/>
      <dgm:spPr/>
      <dgm:t>
        <a:bodyPr/>
        <a:lstStyle/>
        <a:p>
          <a:pPr>
            <a:lnSpc>
              <a:spcPct val="100000"/>
            </a:lnSpc>
          </a:pPr>
          <a:r>
            <a:rPr lang="en-US" sz="2400" dirty="0"/>
            <a:t>Facilitating Team Meetings</a:t>
          </a:r>
        </a:p>
      </dgm:t>
    </dgm:pt>
    <dgm:pt modelId="{063D7677-A489-4D64-AF19-6AA2DF58B4E4}" type="parTrans" cxnId="{C3F9F4CB-22A4-4D80-9070-08CB0E11F6C3}">
      <dgm:prSet/>
      <dgm:spPr/>
      <dgm:t>
        <a:bodyPr/>
        <a:lstStyle/>
        <a:p>
          <a:endParaRPr lang="en-US"/>
        </a:p>
      </dgm:t>
    </dgm:pt>
    <dgm:pt modelId="{6BC8895A-0EC9-4967-882E-E06CA8D743FD}" type="sibTrans" cxnId="{C3F9F4CB-22A4-4D80-9070-08CB0E11F6C3}">
      <dgm:prSet/>
      <dgm:spPr/>
      <dgm:t>
        <a:bodyPr/>
        <a:lstStyle/>
        <a:p>
          <a:endParaRPr lang="en-US"/>
        </a:p>
      </dgm:t>
    </dgm:pt>
    <dgm:pt modelId="{5BE997BA-3B7C-41A2-9290-F49C060D75D0}">
      <dgm:prSet custT="1"/>
      <dgm:spPr/>
      <dgm:t>
        <a:bodyPr/>
        <a:lstStyle/>
        <a:p>
          <a:pPr>
            <a:lnSpc>
              <a:spcPct val="100000"/>
            </a:lnSpc>
          </a:pPr>
          <a:r>
            <a:rPr lang="en-US" sz="2400" dirty="0"/>
            <a:t>Facilitating the meeting as an MDT-case consultation</a:t>
          </a:r>
        </a:p>
      </dgm:t>
    </dgm:pt>
    <dgm:pt modelId="{CE85B039-7BC6-4709-A055-DB2398A0F75C}" type="parTrans" cxnId="{FC86DBE2-FB53-4296-BEE3-5DDE8171228A}">
      <dgm:prSet/>
      <dgm:spPr/>
      <dgm:t>
        <a:bodyPr/>
        <a:lstStyle/>
        <a:p>
          <a:endParaRPr lang="en-US"/>
        </a:p>
      </dgm:t>
    </dgm:pt>
    <dgm:pt modelId="{F07969DF-DF2C-4D12-8327-9DA847E4A6DE}" type="sibTrans" cxnId="{FC86DBE2-FB53-4296-BEE3-5DDE8171228A}">
      <dgm:prSet/>
      <dgm:spPr/>
      <dgm:t>
        <a:bodyPr/>
        <a:lstStyle/>
        <a:p>
          <a:endParaRPr lang="en-US"/>
        </a:p>
      </dgm:t>
    </dgm:pt>
    <dgm:pt modelId="{4FFD7D76-BFB6-4224-A257-DAFA760E6FA3}">
      <dgm:prSet/>
      <dgm:spPr/>
      <dgm:t>
        <a:bodyPr/>
        <a:lstStyle/>
        <a:p>
          <a:pPr>
            <a:lnSpc>
              <a:spcPct val="100000"/>
            </a:lnSpc>
          </a:pPr>
          <a:r>
            <a:rPr lang="en-US" dirty="0"/>
            <a:t>Encouraging relationship building within the team</a:t>
          </a:r>
        </a:p>
      </dgm:t>
    </dgm:pt>
    <dgm:pt modelId="{D784E7FE-8FA2-429A-9CE9-AE99BC893123}" type="parTrans" cxnId="{EAE0E839-26F3-4E3D-A28C-798809CD8D8D}">
      <dgm:prSet/>
      <dgm:spPr/>
      <dgm:t>
        <a:bodyPr/>
        <a:lstStyle/>
        <a:p>
          <a:endParaRPr lang="en-US"/>
        </a:p>
      </dgm:t>
    </dgm:pt>
    <dgm:pt modelId="{D6211159-EC66-4A9C-8735-D8AC08EA2AF8}" type="sibTrans" cxnId="{EAE0E839-26F3-4E3D-A28C-798809CD8D8D}">
      <dgm:prSet/>
      <dgm:spPr/>
      <dgm:t>
        <a:bodyPr/>
        <a:lstStyle/>
        <a:p>
          <a:endParaRPr lang="en-US"/>
        </a:p>
      </dgm:t>
    </dgm:pt>
    <dgm:pt modelId="{A130710F-EA48-4606-AD3E-52BB07206545}" type="pres">
      <dgm:prSet presAssocID="{B1C01FC3-C658-4428-83C9-AD35CAF11F0D}" presName="root" presStyleCnt="0">
        <dgm:presLayoutVars>
          <dgm:dir/>
          <dgm:resizeHandles val="exact"/>
        </dgm:presLayoutVars>
      </dgm:prSet>
      <dgm:spPr/>
    </dgm:pt>
    <dgm:pt modelId="{90D531A5-0941-4D60-B96C-3629FB758D5B}" type="pres">
      <dgm:prSet presAssocID="{6E31E1CB-5D6E-4958-BE5D-8B9CBA74CE3C}" presName="compNode" presStyleCnt="0"/>
      <dgm:spPr/>
    </dgm:pt>
    <dgm:pt modelId="{76830E77-0ABA-4B27-9FFC-BFF354FCE158}" type="pres">
      <dgm:prSet presAssocID="{6E31E1CB-5D6E-4958-BE5D-8B9CBA74CE3C}" presName="iconRect" presStyleLbl="node1" presStyleIdx="0" presStyleCnt="3" custScaleX="160254" custScaleY="169327" custLinFactNeighborX="6548" custLinFactNeighborY="-185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3DE05C17-F2E0-4D2B-AC24-E6CD94B4AAA1}" type="pres">
      <dgm:prSet presAssocID="{6E31E1CB-5D6E-4958-BE5D-8B9CBA74CE3C}" presName="spaceRect" presStyleCnt="0"/>
      <dgm:spPr/>
    </dgm:pt>
    <dgm:pt modelId="{3D2C3957-2BB1-41C8-8C0C-B259DFA59E40}" type="pres">
      <dgm:prSet presAssocID="{6E31E1CB-5D6E-4958-BE5D-8B9CBA74CE3C}" presName="textRect" presStyleLbl="revTx" presStyleIdx="0" presStyleCnt="3">
        <dgm:presLayoutVars>
          <dgm:chMax val="1"/>
          <dgm:chPref val="1"/>
        </dgm:presLayoutVars>
      </dgm:prSet>
      <dgm:spPr/>
    </dgm:pt>
    <dgm:pt modelId="{215F3F3F-9333-4F9C-9141-1352EE48AB2B}" type="pres">
      <dgm:prSet presAssocID="{6BC8895A-0EC9-4967-882E-E06CA8D743FD}" presName="sibTrans" presStyleCnt="0"/>
      <dgm:spPr/>
    </dgm:pt>
    <dgm:pt modelId="{A3468FE2-F437-4ABD-98A4-9C267BF201D1}" type="pres">
      <dgm:prSet presAssocID="{5BE997BA-3B7C-41A2-9290-F49C060D75D0}" presName="compNode" presStyleCnt="0"/>
      <dgm:spPr/>
    </dgm:pt>
    <dgm:pt modelId="{A06C93FD-26BD-4C15-8062-B6CC27682495}" type="pres">
      <dgm:prSet presAssocID="{5BE997BA-3B7C-41A2-9290-F49C060D75D0}" presName="iconRect" presStyleLbl="node1" presStyleIdx="1" presStyleCnt="3" custScaleX="203434" custScaleY="165538" custLinFactNeighborX="-291" custLinFactNeighborY="-175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41F2BFAF-22C1-43BE-BDC3-B7DA71C85253}" type="pres">
      <dgm:prSet presAssocID="{5BE997BA-3B7C-41A2-9290-F49C060D75D0}" presName="spaceRect" presStyleCnt="0"/>
      <dgm:spPr/>
    </dgm:pt>
    <dgm:pt modelId="{26A71B03-0B71-41C3-8D59-094898BD39EA}" type="pres">
      <dgm:prSet presAssocID="{5BE997BA-3B7C-41A2-9290-F49C060D75D0}" presName="textRect" presStyleLbl="revTx" presStyleIdx="1" presStyleCnt="3">
        <dgm:presLayoutVars>
          <dgm:chMax val="1"/>
          <dgm:chPref val="1"/>
        </dgm:presLayoutVars>
      </dgm:prSet>
      <dgm:spPr/>
    </dgm:pt>
    <dgm:pt modelId="{235BA9E9-E941-461B-A2C5-AD4F30EBDFBF}" type="pres">
      <dgm:prSet presAssocID="{F07969DF-DF2C-4D12-8327-9DA847E4A6DE}" presName="sibTrans" presStyleCnt="0"/>
      <dgm:spPr/>
    </dgm:pt>
    <dgm:pt modelId="{8B5EB0B9-06E9-41E3-8723-F16D030C58BB}" type="pres">
      <dgm:prSet presAssocID="{4FFD7D76-BFB6-4224-A257-DAFA760E6FA3}" presName="compNode" presStyleCnt="0"/>
      <dgm:spPr/>
    </dgm:pt>
    <dgm:pt modelId="{20E6AE0E-A769-4E41-9820-F1CC8602F881}" type="pres">
      <dgm:prSet presAssocID="{4FFD7D76-BFB6-4224-A257-DAFA760E6FA3}" presName="iconRect" presStyleLbl="node1" presStyleIdx="2" presStyleCnt="3" custScaleX="175307" custScaleY="160964" custLinFactNeighborX="1310" custLinFactNeighborY="-1576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8F110A3-0647-485B-BB00-9552D79A8C67}" type="pres">
      <dgm:prSet presAssocID="{4FFD7D76-BFB6-4224-A257-DAFA760E6FA3}" presName="spaceRect" presStyleCnt="0"/>
      <dgm:spPr/>
    </dgm:pt>
    <dgm:pt modelId="{02F821DF-BB44-4EBD-82EA-C463A2A95F12}" type="pres">
      <dgm:prSet presAssocID="{4FFD7D76-BFB6-4224-A257-DAFA760E6FA3}" presName="textRect" presStyleLbl="revTx" presStyleIdx="2" presStyleCnt="3">
        <dgm:presLayoutVars>
          <dgm:chMax val="1"/>
          <dgm:chPref val="1"/>
        </dgm:presLayoutVars>
      </dgm:prSet>
      <dgm:spPr/>
    </dgm:pt>
  </dgm:ptLst>
  <dgm:cxnLst>
    <dgm:cxn modelId="{8CD2802C-4869-459E-AA27-4397E5CB9706}" type="presOf" srcId="{B1C01FC3-C658-4428-83C9-AD35CAF11F0D}" destId="{A130710F-EA48-4606-AD3E-52BB07206545}" srcOrd="0" destOrd="0" presId="urn:microsoft.com/office/officeart/2018/2/layout/IconLabelList"/>
    <dgm:cxn modelId="{EAE0E839-26F3-4E3D-A28C-798809CD8D8D}" srcId="{B1C01FC3-C658-4428-83C9-AD35CAF11F0D}" destId="{4FFD7D76-BFB6-4224-A257-DAFA760E6FA3}" srcOrd="2" destOrd="0" parTransId="{D784E7FE-8FA2-429A-9CE9-AE99BC893123}" sibTransId="{D6211159-EC66-4A9C-8735-D8AC08EA2AF8}"/>
    <dgm:cxn modelId="{7C3A8C4B-59ED-440F-BA58-CC8597968A2A}" type="presOf" srcId="{5BE997BA-3B7C-41A2-9290-F49C060D75D0}" destId="{26A71B03-0B71-41C3-8D59-094898BD39EA}" srcOrd="0" destOrd="0" presId="urn:microsoft.com/office/officeart/2018/2/layout/IconLabelList"/>
    <dgm:cxn modelId="{F221808F-1018-4F59-AF96-4A333E0B219D}" type="presOf" srcId="{4FFD7D76-BFB6-4224-A257-DAFA760E6FA3}" destId="{02F821DF-BB44-4EBD-82EA-C463A2A95F12}" srcOrd="0" destOrd="0" presId="urn:microsoft.com/office/officeart/2018/2/layout/IconLabelList"/>
    <dgm:cxn modelId="{5CA3FAB5-0DEB-4DBE-B1C6-57236C70FFC8}" type="presOf" srcId="{6E31E1CB-5D6E-4958-BE5D-8B9CBA74CE3C}" destId="{3D2C3957-2BB1-41C8-8C0C-B259DFA59E40}" srcOrd="0" destOrd="0" presId="urn:microsoft.com/office/officeart/2018/2/layout/IconLabelList"/>
    <dgm:cxn modelId="{C3F9F4CB-22A4-4D80-9070-08CB0E11F6C3}" srcId="{B1C01FC3-C658-4428-83C9-AD35CAF11F0D}" destId="{6E31E1CB-5D6E-4958-BE5D-8B9CBA74CE3C}" srcOrd="0" destOrd="0" parTransId="{063D7677-A489-4D64-AF19-6AA2DF58B4E4}" sibTransId="{6BC8895A-0EC9-4967-882E-E06CA8D743FD}"/>
    <dgm:cxn modelId="{FC86DBE2-FB53-4296-BEE3-5DDE8171228A}" srcId="{B1C01FC3-C658-4428-83C9-AD35CAF11F0D}" destId="{5BE997BA-3B7C-41A2-9290-F49C060D75D0}" srcOrd="1" destOrd="0" parTransId="{CE85B039-7BC6-4709-A055-DB2398A0F75C}" sibTransId="{F07969DF-DF2C-4D12-8327-9DA847E4A6DE}"/>
    <dgm:cxn modelId="{496CA174-A1CE-49B5-B15B-977C0ED4A25B}" type="presParOf" srcId="{A130710F-EA48-4606-AD3E-52BB07206545}" destId="{90D531A5-0941-4D60-B96C-3629FB758D5B}" srcOrd="0" destOrd="0" presId="urn:microsoft.com/office/officeart/2018/2/layout/IconLabelList"/>
    <dgm:cxn modelId="{B3EFE4DF-1EA3-48DB-9AB8-FD56F2604D50}" type="presParOf" srcId="{90D531A5-0941-4D60-B96C-3629FB758D5B}" destId="{76830E77-0ABA-4B27-9FFC-BFF354FCE158}" srcOrd="0" destOrd="0" presId="urn:microsoft.com/office/officeart/2018/2/layout/IconLabelList"/>
    <dgm:cxn modelId="{81437A66-FB06-4BEA-BC0B-435524CB1B54}" type="presParOf" srcId="{90D531A5-0941-4D60-B96C-3629FB758D5B}" destId="{3DE05C17-F2E0-4D2B-AC24-E6CD94B4AAA1}" srcOrd="1" destOrd="0" presId="urn:microsoft.com/office/officeart/2018/2/layout/IconLabelList"/>
    <dgm:cxn modelId="{D5C80F1D-B59B-4D9A-8E0B-5E86A7AA8B26}" type="presParOf" srcId="{90D531A5-0941-4D60-B96C-3629FB758D5B}" destId="{3D2C3957-2BB1-41C8-8C0C-B259DFA59E40}" srcOrd="2" destOrd="0" presId="urn:microsoft.com/office/officeart/2018/2/layout/IconLabelList"/>
    <dgm:cxn modelId="{9C1D1A37-9F88-43C9-8154-8F7D35102228}" type="presParOf" srcId="{A130710F-EA48-4606-AD3E-52BB07206545}" destId="{215F3F3F-9333-4F9C-9141-1352EE48AB2B}" srcOrd="1" destOrd="0" presId="urn:microsoft.com/office/officeart/2018/2/layout/IconLabelList"/>
    <dgm:cxn modelId="{D30C4CC4-A2EB-4A23-A702-31342D51B2FE}" type="presParOf" srcId="{A130710F-EA48-4606-AD3E-52BB07206545}" destId="{A3468FE2-F437-4ABD-98A4-9C267BF201D1}" srcOrd="2" destOrd="0" presId="urn:microsoft.com/office/officeart/2018/2/layout/IconLabelList"/>
    <dgm:cxn modelId="{DB5664A0-1D19-4D76-8E2C-E79A4CBD92AF}" type="presParOf" srcId="{A3468FE2-F437-4ABD-98A4-9C267BF201D1}" destId="{A06C93FD-26BD-4C15-8062-B6CC27682495}" srcOrd="0" destOrd="0" presId="urn:microsoft.com/office/officeart/2018/2/layout/IconLabelList"/>
    <dgm:cxn modelId="{D36D3319-82A1-4DB8-A715-87F91EDB6CAB}" type="presParOf" srcId="{A3468FE2-F437-4ABD-98A4-9C267BF201D1}" destId="{41F2BFAF-22C1-43BE-BDC3-B7DA71C85253}" srcOrd="1" destOrd="0" presId="urn:microsoft.com/office/officeart/2018/2/layout/IconLabelList"/>
    <dgm:cxn modelId="{654EB760-4BD8-4C0D-812B-D2D9AC6AFDB7}" type="presParOf" srcId="{A3468FE2-F437-4ABD-98A4-9C267BF201D1}" destId="{26A71B03-0B71-41C3-8D59-094898BD39EA}" srcOrd="2" destOrd="0" presId="urn:microsoft.com/office/officeart/2018/2/layout/IconLabelList"/>
    <dgm:cxn modelId="{3C855CC7-9341-4FCF-A35B-905EF7798F6A}" type="presParOf" srcId="{A130710F-EA48-4606-AD3E-52BB07206545}" destId="{235BA9E9-E941-461B-A2C5-AD4F30EBDFBF}" srcOrd="3" destOrd="0" presId="urn:microsoft.com/office/officeart/2018/2/layout/IconLabelList"/>
    <dgm:cxn modelId="{07E8FBA0-BA7C-4A61-BBA5-ECC73D0AFA1D}" type="presParOf" srcId="{A130710F-EA48-4606-AD3E-52BB07206545}" destId="{8B5EB0B9-06E9-41E3-8723-F16D030C58BB}" srcOrd="4" destOrd="0" presId="urn:microsoft.com/office/officeart/2018/2/layout/IconLabelList"/>
    <dgm:cxn modelId="{611220F7-C7DA-47E0-AF22-A5A7AA363230}" type="presParOf" srcId="{8B5EB0B9-06E9-41E3-8723-F16D030C58BB}" destId="{20E6AE0E-A769-4E41-9820-F1CC8602F881}" srcOrd="0" destOrd="0" presId="urn:microsoft.com/office/officeart/2018/2/layout/IconLabelList"/>
    <dgm:cxn modelId="{3380D55A-0F62-4C94-9CEE-F86D876FE92E}" type="presParOf" srcId="{8B5EB0B9-06E9-41E3-8723-F16D030C58BB}" destId="{98F110A3-0647-485B-BB00-9552D79A8C67}" srcOrd="1" destOrd="0" presId="urn:microsoft.com/office/officeart/2018/2/layout/IconLabelList"/>
    <dgm:cxn modelId="{17036514-80F4-43D2-8915-31EA0D6F0D1D}" type="presParOf" srcId="{8B5EB0B9-06E9-41E3-8723-F16D030C58BB}" destId="{02F821DF-BB44-4EBD-82EA-C463A2A95F1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B82CDC-9E2D-4385-973B-E5218C9DA17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64DE2FD-9FFE-404A-B087-CAC1644B36DF}">
      <dgm:prSet custT="1"/>
      <dgm:spPr/>
      <dgm:t>
        <a:bodyPr/>
        <a:lstStyle/>
        <a:p>
          <a:r>
            <a:rPr lang="en-US" sz="2400" b="1" dirty="0"/>
            <a:t>Effective communication</a:t>
          </a:r>
        </a:p>
      </dgm:t>
    </dgm:pt>
    <dgm:pt modelId="{3C28D2B3-DE05-46A2-A68A-4657084602EF}" type="parTrans" cxnId="{151F67D9-3308-4458-B679-F03B3D11851C}">
      <dgm:prSet/>
      <dgm:spPr/>
      <dgm:t>
        <a:bodyPr/>
        <a:lstStyle/>
        <a:p>
          <a:endParaRPr lang="en-US"/>
        </a:p>
      </dgm:t>
    </dgm:pt>
    <dgm:pt modelId="{F1A07EFE-6020-4551-8F31-5CE76C497CA7}" type="sibTrans" cxnId="{151F67D9-3308-4458-B679-F03B3D11851C}">
      <dgm:prSet/>
      <dgm:spPr/>
      <dgm:t>
        <a:bodyPr/>
        <a:lstStyle/>
        <a:p>
          <a:endParaRPr lang="en-US"/>
        </a:p>
      </dgm:t>
    </dgm:pt>
    <dgm:pt modelId="{4735B011-1C62-4E68-AE18-1C8A3BBC2A9A}">
      <dgm:prSet custT="1"/>
      <dgm:spPr/>
      <dgm:t>
        <a:bodyPr/>
        <a:lstStyle/>
        <a:p>
          <a:r>
            <a:rPr lang="en-US" sz="2800" b="1" dirty="0"/>
            <a:t>Shared focus and goals</a:t>
          </a:r>
        </a:p>
      </dgm:t>
    </dgm:pt>
    <dgm:pt modelId="{9C256D73-7D41-42BB-B420-9C0187B3A7B0}" type="parTrans" cxnId="{BA6A5EBF-90D5-4301-AB56-677B41F60198}">
      <dgm:prSet/>
      <dgm:spPr/>
      <dgm:t>
        <a:bodyPr/>
        <a:lstStyle/>
        <a:p>
          <a:endParaRPr lang="en-US"/>
        </a:p>
      </dgm:t>
    </dgm:pt>
    <dgm:pt modelId="{FB45956A-4B27-4991-8751-5CB9B5F307F8}" type="sibTrans" cxnId="{BA6A5EBF-90D5-4301-AB56-677B41F60198}">
      <dgm:prSet/>
      <dgm:spPr/>
      <dgm:t>
        <a:bodyPr/>
        <a:lstStyle/>
        <a:p>
          <a:endParaRPr lang="en-US"/>
        </a:p>
      </dgm:t>
    </dgm:pt>
    <dgm:pt modelId="{FE59DF9E-645B-44D3-A90F-C15A745A1471}">
      <dgm:prSet custT="1"/>
      <dgm:spPr/>
      <dgm:t>
        <a:bodyPr/>
        <a:lstStyle/>
        <a:p>
          <a:r>
            <a:rPr lang="en-US" sz="2800" b="1" dirty="0"/>
            <a:t>Diversity</a:t>
          </a:r>
        </a:p>
      </dgm:t>
    </dgm:pt>
    <dgm:pt modelId="{73C9A760-8420-4D28-8A44-BE0525E44BD7}" type="parTrans" cxnId="{E9FF5F9A-92A5-4F54-9B82-6385D1EDC279}">
      <dgm:prSet/>
      <dgm:spPr/>
      <dgm:t>
        <a:bodyPr/>
        <a:lstStyle/>
        <a:p>
          <a:endParaRPr lang="en-US"/>
        </a:p>
      </dgm:t>
    </dgm:pt>
    <dgm:pt modelId="{8F1BC709-7CF4-45F5-9A61-FF51498B43E8}" type="sibTrans" cxnId="{E9FF5F9A-92A5-4F54-9B82-6385D1EDC279}">
      <dgm:prSet/>
      <dgm:spPr/>
      <dgm:t>
        <a:bodyPr/>
        <a:lstStyle/>
        <a:p>
          <a:endParaRPr lang="en-US"/>
        </a:p>
      </dgm:t>
    </dgm:pt>
    <dgm:pt modelId="{F327D985-A6A8-4EBF-BE71-CBAF6C358867}">
      <dgm:prSet custT="1"/>
      <dgm:spPr/>
      <dgm:t>
        <a:bodyPr/>
        <a:lstStyle/>
        <a:p>
          <a:r>
            <a:rPr lang="en-US" sz="2800" b="1" dirty="0"/>
            <a:t>Good leader</a:t>
          </a:r>
        </a:p>
      </dgm:t>
    </dgm:pt>
    <dgm:pt modelId="{096720F9-2364-459A-A83D-CF014FD8CF89}" type="parTrans" cxnId="{4C70118B-3D0F-47A5-97F4-8B830EA4BFD1}">
      <dgm:prSet/>
      <dgm:spPr/>
      <dgm:t>
        <a:bodyPr/>
        <a:lstStyle/>
        <a:p>
          <a:endParaRPr lang="en-US"/>
        </a:p>
      </dgm:t>
    </dgm:pt>
    <dgm:pt modelId="{CCB204D2-65E0-4ECE-969D-977A8F68E803}" type="sibTrans" cxnId="{4C70118B-3D0F-47A5-97F4-8B830EA4BFD1}">
      <dgm:prSet/>
      <dgm:spPr/>
      <dgm:t>
        <a:bodyPr/>
        <a:lstStyle/>
        <a:p>
          <a:endParaRPr lang="en-US"/>
        </a:p>
      </dgm:t>
    </dgm:pt>
    <dgm:pt modelId="{6A3BA6FA-0DBF-493C-913E-9FE3AA99EB62}">
      <dgm:prSet custT="1"/>
      <dgm:spPr/>
      <dgm:t>
        <a:bodyPr/>
        <a:lstStyle/>
        <a:p>
          <a:r>
            <a:rPr lang="en-US" sz="2800" b="1" dirty="0"/>
            <a:t>Organization</a:t>
          </a:r>
        </a:p>
      </dgm:t>
    </dgm:pt>
    <dgm:pt modelId="{18C2C4B3-C275-489B-9045-E606B2259BA2}" type="parTrans" cxnId="{390AF317-044D-4D22-B278-53709A029DFC}">
      <dgm:prSet/>
      <dgm:spPr/>
      <dgm:t>
        <a:bodyPr/>
        <a:lstStyle/>
        <a:p>
          <a:endParaRPr lang="en-US"/>
        </a:p>
      </dgm:t>
    </dgm:pt>
    <dgm:pt modelId="{BB570C8F-AE75-486D-8F84-E398AB77DA67}" type="sibTrans" cxnId="{390AF317-044D-4D22-B278-53709A029DFC}">
      <dgm:prSet/>
      <dgm:spPr/>
      <dgm:t>
        <a:bodyPr/>
        <a:lstStyle/>
        <a:p>
          <a:endParaRPr lang="en-US"/>
        </a:p>
      </dgm:t>
    </dgm:pt>
    <dgm:pt modelId="{EC4385C0-3679-43AB-9758-64805C34E477}">
      <dgm:prSet custT="1"/>
      <dgm:spPr/>
      <dgm:t>
        <a:bodyPr/>
        <a:lstStyle/>
        <a:p>
          <a:r>
            <a:rPr lang="en-US" sz="2800" b="1" dirty="0"/>
            <a:t>Equal contribution</a:t>
          </a:r>
        </a:p>
      </dgm:t>
    </dgm:pt>
    <dgm:pt modelId="{CF9037A3-3B95-4868-93FF-B0AD343EFCA4}" type="parTrans" cxnId="{F61B87C4-B3BA-4715-A59D-6C275306AA57}">
      <dgm:prSet/>
      <dgm:spPr/>
      <dgm:t>
        <a:bodyPr/>
        <a:lstStyle/>
        <a:p>
          <a:endParaRPr lang="en-US"/>
        </a:p>
      </dgm:t>
    </dgm:pt>
    <dgm:pt modelId="{A30879AD-6055-489D-A0BA-DFEA078472EA}" type="sibTrans" cxnId="{F61B87C4-B3BA-4715-A59D-6C275306AA57}">
      <dgm:prSet/>
      <dgm:spPr/>
      <dgm:t>
        <a:bodyPr/>
        <a:lstStyle/>
        <a:p>
          <a:endParaRPr lang="en-US"/>
        </a:p>
      </dgm:t>
    </dgm:pt>
    <dgm:pt modelId="{68FF1AB0-93A3-44A5-B2C0-344833336260}">
      <dgm:prSet custT="1"/>
      <dgm:spPr/>
      <dgm:t>
        <a:bodyPr/>
        <a:lstStyle/>
        <a:p>
          <a:r>
            <a:rPr lang="en-US" sz="2800" b="1" dirty="0"/>
            <a:t>High morale</a:t>
          </a:r>
        </a:p>
      </dgm:t>
    </dgm:pt>
    <dgm:pt modelId="{6D083D50-CD84-451B-A7E0-FF30986CAA5D}" type="parTrans" cxnId="{8D861E88-6D72-4855-9174-3B180F8711D7}">
      <dgm:prSet/>
      <dgm:spPr/>
      <dgm:t>
        <a:bodyPr/>
        <a:lstStyle/>
        <a:p>
          <a:endParaRPr lang="en-US"/>
        </a:p>
      </dgm:t>
    </dgm:pt>
    <dgm:pt modelId="{CAAD9616-A4B0-4DD2-B02F-AFA149B3AAD2}" type="sibTrans" cxnId="{8D861E88-6D72-4855-9174-3B180F8711D7}">
      <dgm:prSet/>
      <dgm:spPr/>
      <dgm:t>
        <a:bodyPr/>
        <a:lstStyle/>
        <a:p>
          <a:endParaRPr lang="en-US"/>
        </a:p>
      </dgm:t>
    </dgm:pt>
    <dgm:pt modelId="{827BE500-1AD5-459C-B403-FC2936590999}">
      <dgm:prSet custT="1"/>
      <dgm:spPr/>
      <dgm:t>
        <a:bodyPr/>
        <a:lstStyle/>
        <a:p>
          <a:r>
            <a:rPr lang="en-US" sz="2800" b="1" dirty="0"/>
            <a:t>Commitment</a:t>
          </a:r>
          <a:r>
            <a:rPr lang="en-US" sz="2800" dirty="0"/>
            <a:t> </a:t>
          </a:r>
        </a:p>
      </dgm:t>
    </dgm:pt>
    <dgm:pt modelId="{247EB2AC-5215-4711-BEFD-82B65732F20E}" type="parTrans" cxnId="{E4F93981-34E3-40C5-A206-B3282C79DF9D}">
      <dgm:prSet/>
      <dgm:spPr/>
      <dgm:t>
        <a:bodyPr/>
        <a:lstStyle/>
        <a:p>
          <a:endParaRPr lang="en-US"/>
        </a:p>
      </dgm:t>
    </dgm:pt>
    <dgm:pt modelId="{04C91FB6-755F-4E3E-B1BC-B8F585B4A9AD}" type="sibTrans" cxnId="{E4F93981-34E3-40C5-A206-B3282C79DF9D}">
      <dgm:prSet/>
      <dgm:spPr/>
      <dgm:t>
        <a:bodyPr/>
        <a:lstStyle/>
        <a:p>
          <a:endParaRPr lang="en-US"/>
        </a:p>
      </dgm:t>
    </dgm:pt>
    <dgm:pt modelId="{BE4BA090-E87D-4880-BA32-754CA870E6AE}">
      <dgm:prSet custT="1"/>
      <dgm:spPr/>
      <dgm:t>
        <a:bodyPr/>
        <a:lstStyle/>
        <a:p>
          <a:r>
            <a:rPr lang="en-US" sz="2800" b="1" dirty="0"/>
            <a:t>Clearly defined roles</a:t>
          </a:r>
        </a:p>
      </dgm:t>
    </dgm:pt>
    <dgm:pt modelId="{EA2E799D-09A6-428A-AA52-C486894C7D80}" type="parTrans" cxnId="{D4A63079-DB8A-4C72-834D-17F744ABE893}">
      <dgm:prSet/>
      <dgm:spPr/>
      <dgm:t>
        <a:bodyPr/>
        <a:lstStyle/>
        <a:p>
          <a:endParaRPr lang="en-US"/>
        </a:p>
      </dgm:t>
    </dgm:pt>
    <dgm:pt modelId="{B9499A0A-DF6B-4A8E-AB81-75CB78B898AD}" type="sibTrans" cxnId="{D4A63079-DB8A-4C72-834D-17F744ABE893}">
      <dgm:prSet/>
      <dgm:spPr/>
      <dgm:t>
        <a:bodyPr/>
        <a:lstStyle/>
        <a:p>
          <a:endParaRPr lang="en-US"/>
        </a:p>
      </dgm:t>
    </dgm:pt>
    <dgm:pt modelId="{BC184B29-C672-45B3-8578-8A35F463F184}">
      <dgm:prSet custT="1"/>
      <dgm:spPr/>
      <dgm:t>
        <a:bodyPr/>
        <a:lstStyle/>
        <a:p>
          <a:r>
            <a:rPr lang="en-US" sz="2800" b="1" dirty="0"/>
            <a:t>Respect</a:t>
          </a:r>
        </a:p>
      </dgm:t>
    </dgm:pt>
    <dgm:pt modelId="{8164A21A-9779-4DE6-B6EE-FA8449E7A37D}" type="parTrans" cxnId="{EE6E3C32-CD59-4958-81A5-09E7DF187DB4}">
      <dgm:prSet/>
      <dgm:spPr/>
      <dgm:t>
        <a:bodyPr/>
        <a:lstStyle/>
        <a:p>
          <a:endParaRPr lang="en-US"/>
        </a:p>
      </dgm:t>
    </dgm:pt>
    <dgm:pt modelId="{26F6F1C1-75A9-4AD2-9B7A-6FAA49E90F7E}" type="sibTrans" cxnId="{EE6E3C32-CD59-4958-81A5-09E7DF187DB4}">
      <dgm:prSet/>
      <dgm:spPr/>
      <dgm:t>
        <a:bodyPr/>
        <a:lstStyle/>
        <a:p>
          <a:endParaRPr lang="en-US"/>
        </a:p>
      </dgm:t>
    </dgm:pt>
    <dgm:pt modelId="{EE65DABF-659E-435C-AE66-F93003BD3A00}">
      <dgm:prSet custT="1"/>
      <dgm:spPr/>
      <dgm:t>
        <a:bodyPr/>
        <a:lstStyle/>
        <a:p>
          <a:r>
            <a:rPr lang="en-US" sz="2800" b="1" dirty="0"/>
            <a:t>Trust</a:t>
          </a:r>
        </a:p>
      </dgm:t>
    </dgm:pt>
    <dgm:pt modelId="{C9DBE466-FCD8-4FB0-98D7-F550FC5501E0}" type="parTrans" cxnId="{58928FBC-1F0C-423A-B47D-8EDE43FB9970}">
      <dgm:prSet/>
      <dgm:spPr/>
      <dgm:t>
        <a:bodyPr/>
        <a:lstStyle/>
        <a:p>
          <a:endParaRPr lang="en-US"/>
        </a:p>
      </dgm:t>
    </dgm:pt>
    <dgm:pt modelId="{3F173DDC-6A1F-48C8-A3E1-D9944B70E086}" type="sibTrans" cxnId="{58928FBC-1F0C-423A-B47D-8EDE43FB9970}">
      <dgm:prSet/>
      <dgm:spPr/>
      <dgm:t>
        <a:bodyPr/>
        <a:lstStyle/>
        <a:p>
          <a:endParaRPr lang="en-US"/>
        </a:p>
      </dgm:t>
    </dgm:pt>
    <dgm:pt modelId="{8BB4F2B7-8400-4E18-8AC3-DFC7822258BA}" type="pres">
      <dgm:prSet presAssocID="{6FB82CDC-9E2D-4385-973B-E5218C9DA175}" presName="diagram" presStyleCnt="0">
        <dgm:presLayoutVars>
          <dgm:dir/>
          <dgm:resizeHandles val="exact"/>
        </dgm:presLayoutVars>
      </dgm:prSet>
      <dgm:spPr/>
    </dgm:pt>
    <dgm:pt modelId="{264497E4-6232-4CAE-8CE5-111C8B14D096}" type="pres">
      <dgm:prSet presAssocID="{764DE2FD-9FFE-404A-B087-CAC1644B36DF}" presName="node" presStyleLbl="node1" presStyleIdx="0" presStyleCnt="11">
        <dgm:presLayoutVars>
          <dgm:bulletEnabled val="1"/>
        </dgm:presLayoutVars>
      </dgm:prSet>
      <dgm:spPr/>
    </dgm:pt>
    <dgm:pt modelId="{68EBB389-1937-44F2-9BF1-64D257A50347}" type="pres">
      <dgm:prSet presAssocID="{F1A07EFE-6020-4551-8F31-5CE76C497CA7}" presName="sibTrans" presStyleCnt="0"/>
      <dgm:spPr/>
    </dgm:pt>
    <dgm:pt modelId="{659C18F5-00ED-4540-909A-987E7221D7C9}" type="pres">
      <dgm:prSet presAssocID="{4735B011-1C62-4E68-AE18-1C8A3BBC2A9A}" presName="node" presStyleLbl="node1" presStyleIdx="1" presStyleCnt="11">
        <dgm:presLayoutVars>
          <dgm:bulletEnabled val="1"/>
        </dgm:presLayoutVars>
      </dgm:prSet>
      <dgm:spPr/>
    </dgm:pt>
    <dgm:pt modelId="{62AF4B6B-A418-4508-AF91-05BA02EFCDFA}" type="pres">
      <dgm:prSet presAssocID="{FB45956A-4B27-4991-8751-5CB9B5F307F8}" presName="sibTrans" presStyleCnt="0"/>
      <dgm:spPr/>
    </dgm:pt>
    <dgm:pt modelId="{A2533524-C8DC-419B-9C68-EA3C5C976213}" type="pres">
      <dgm:prSet presAssocID="{FE59DF9E-645B-44D3-A90F-C15A745A1471}" presName="node" presStyleLbl="node1" presStyleIdx="2" presStyleCnt="11">
        <dgm:presLayoutVars>
          <dgm:bulletEnabled val="1"/>
        </dgm:presLayoutVars>
      </dgm:prSet>
      <dgm:spPr/>
    </dgm:pt>
    <dgm:pt modelId="{1BABC93E-6750-4400-AC9D-4A5F21B00B52}" type="pres">
      <dgm:prSet presAssocID="{8F1BC709-7CF4-45F5-9A61-FF51498B43E8}" presName="sibTrans" presStyleCnt="0"/>
      <dgm:spPr/>
    </dgm:pt>
    <dgm:pt modelId="{582D68B3-5D78-4EBC-AC57-5BCA68BF1963}" type="pres">
      <dgm:prSet presAssocID="{F327D985-A6A8-4EBF-BE71-CBAF6C358867}" presName="node" presStyleLbl="node1" presStyleIdx="3" presStyleCnt="11">
        <dgm:presLayoutVars>
          <dgm:bulletEnabled val="1"/>
        </dgm:presLayoutVars>
      </dgm:prSet>
      <dgm:spPr/>
    </dgm:pt>
    <dgm:pt modelId="{37051049-7219-438D-8F3E-C6FBA53DD528}" type="pres">
      <dgm:prSet presAssocID="{CCB204D2-65E0-4ECE-969D-977A8F68E803}" presName="sibTrans" presStyleCnt="0"/>
      <dgm:spPr/>
    </dgm:pt>
    <dgm:pt modelId="{DCAA4E4D-C79E-403E-A79C-B5FB36500C59}" type="pres">
      <dgm:prSet presAssocID="{6A3BA6FA-0DBF-493C-913E-9FE3AA99EB62}" presName="node" presStyleLbl="node1" presStyleIdx="4" presStyleCnt="11">
        <dgm:presLayoutVars>
          <dgm:bulletEnabled val="1"/>
        </dgm:presLayoutVars>
      </dgm:prSet>
      <dgm:spPr/>
    </dgm:pt>
    <dgm:pt modelId="{6CB8B431-1CEA-49AD-BF14-B40981FD523C}" type="pres">
      <dgm:prSet presAssocID="{BB570C8F-AE75-486D-8F84-E398AB77DA67}" presName="sibTrans" presStyleCnt="0"/>
      <dgm:spPr/>
    </dgm:pt>
    <dgm:pt modelId="{5B738B4E-B6C8-4D3E-9E95-139E272B6ACD}" type="pres">
      <dgm:prSet presAssocID="{EC4385C0-3679-43AB-9758-64805C34E477}" presName="node" presStyleLbl="node1" presStyleIdx="5" presStyleCnt="11">
        <dgm:presLayoutVars>
          <dgm:bulletEnabled val="1"/>
        </dgm:presLayoutVars>
      </dgm:prSet>
      <dgm:spPr/>
    </dgm:pt>
    <dgm:pt modelId="{41708454-63DE-477E-A746-98708522BE09}" type="pres">
      <dgm:prSet presAssocID="{A30879AD-6055-489D-A0BA-DFEA078472EA}" presName="sibTrans" presStyleCnt="0"/>
      <dgm:spPr/>
    </dgm:pt>
    <dgm:pt modelId="{5023CCE0-506A-493B-AE58-3CCDE8260916}" type="pres">
      <dgm:prSet presAssocID="{68FF1AB0-93A3-44A5-B2C0-344833336260}" presName="node" presStyleLbl="node1" presStyleIdx="6" presStyleCnt="11">
        <dgm:presLayoutVars>
          <dgm:bulletEnabled val="1"/>
        </dgm:presLayoutVars>
      </dgm:prSet>
      <dgm:spPr/>
    </dgm:pt>
    <dgm:pt modelId="{9867AAA0-F2FC-4FF6-9FEC-0CC188CA2C1B}" type="pres">
      <dgm:prSet presAssocID="{CAAD9616-A4B0-4DD2-B02F-AFA149B3AAD2}" presName="sibTrans" presStyleCnt="0"/>
      <dgm:spPr/>
    </dgm:pt>
    <dgm:pt modelId="{4BC55489-8880-4BC0-95A1-4DA89747FB9A}" type="pres">
      <dgm:prSet presAssocID="{827BE500-1AD5-459C-B403-FC2936590999}" presName="node" presStyleLbl="node1" presStyleIdx="7" presStyleCnt="11">
        <dgm:presLayoutVars>
          <dgm:bulletEnabled val="1"/>
        </dgm:presLayoutVars>
      </dgm:prSet>
      <dgm:spPr/>
    </dgm:pt>
    <dgm:pt modelId="{0289E942-93D2-45F7-8068-F36F8996CEDD}" type="pres">
      <dgm:prSet presAssocID="{04C91FB6-755F-4E3E-B1BC-B8F585B4A9AD}" presName="sibTrans" presStyleCnt="0"/>
      <dgm:spPr/>
    </dgm:pt>
    <dgm:pt modelId="{8A106B09-47BE-4C65-BF5A-7A2F9EE257AD}" type="pres">
      <dgm:prSet presAssocID="{BE4BA090-E87D-4880-BA32-754CA870E6AE}" presName="node" presStyleLbl="node1" presStyleIdx="8" presStyleCnt="11">
        <dgm:presLayoutVars>
          <dgm:bulletEnabled val="1"/>
        </dgm:presLayoutVars>
      </dgm:prSet>
      <dgm:spPr/>
    </dgm:pt>
    <dgm:pt modelId="{7CD90A95-11C2-404F-9667-9F65A7ADAEAF}" type="pres">
      <dgm:prSet presAssocID="{B9499A0A-DF6B-4A8E-AB81-75CB78B898AD}" presName="sibTrans" presStyleCnt="0"/>
      <dgm:spPr/>
    </dgm:pt>
    <dgm:pt modelId="{B757E0C3-C69A-422E-8970-EE4B62E2E422}" type="pres">
      <dgm:prSet presAssocID="{BC184B29-C672-45B3-8578-8A35F463F184}" presName="node" presStyleLbl="node1" presStyleIdx="9" presStyleCnt="11">
        <dgm:presLayoutVars>
          <dgm:bulletEnabled val="1"/>
        </dgm:presLayoutVars>
      </dgm:prSet>
      <dgm:spPr/>
    </dgm:pt>
    <dgm:pt modelId="{6124FD46-D56C-4E22-9A19-6F384363C3C8}" type="pres">
      <dgm:prSet presAssocID="{26F6F1C1-75A9-4AD2-9B7A-6FAA49E90F7E}" presName="sibTrans" presStyleCnt="0"/>
      <dgm:spPr/>
    </dgm:pt>
    <dgm:pt modelId="{263788D9-E8AC-405A-9119-678F09850155}" type="pres">
      <dgm:prSet presAssocID="{EE65DABF-659E-435C-AE66-F93003BD3A00}" presName="node" presStyleLbl="node1" presStyleIdx="10" presStyleCnt="11">
        <dgm:presLayoutVars>
          <dgm:bulletEnabled val="1"/>
        </dgm:presLayoutVars>
      </dgm:prSet>
      <dgm:spPr/>
    </dgm:pt>
  </dgm:ptLst>
  <dgm:cxnLst>
    <dgm:cxn modelId="{DC115F17-7B91-4504-9FCB-A979F1A90A04}" type="presOf" srcId="{EC4385C0-3679-43AB-9758-64805C34E477}" destId="{5B738B4E-B6C8-4D3E-9E95-139E272B6ACD}" srcOrd="0" destOrd="0" presId="urn:microsoft.com/office/officeart/2005/8/layout/default"/>
    <dgm:cxn modelId="{390AF317-044D-4D22-B278-53709A029DFC}" srcId="{6FB82CDC-9E2D-4385-973B-E5218C9DA175}" destId="{6A3BA6FA-0DBF-493C-913E-9FE3AA99EB62}" srcOrd="4" destOrd="0" parTransId="{18C2C4B3-C275-489B-9045-E606B2259BA2}" sibTransId="{BB570C8F-AE75-486D-8F84-E398AB77DA67}"/>
    <dgm:cxn modelId="{4D6B8C1D-AD53-4625-8F7E-19D288801D43}" type="presOf" srcId="{6FB82CDC-9E2D-4385-973B-E5218C9DA175}" destId="{8BB4F2B7-8400-4E18-8AC3-DFC7822258BA}" srcOrd="0" destOrd="0" presId="urn:microsoft.com/office/officeart/2005/8/layout/default"/>
    <dgm:cxn modelId="{84DA1420-CDEE-4F08-B581-13363CDBD62A}" type="presOf" srcId="{764DE2FD-9FFE-404A-B087-CAC1644B36DF}" destId="{264497E4-6232-4CAE-8CE5-111C8B14D096}" srcOrd="0" destOrd="0" presId="urn:microsoft.com/office/officeart/2005/8/layout/default"/>
    <dgm:cxn modelId="{EE6E3C32-CD59-4958-81A5-09E7DF187DB4}" srcId="{6FB82CDC-9E2D-4385-973B-E5218C9DA175}" destId="{BC184B29-C672-45B3-8578-8A35F463F184}" srcOrd="9" destOrd="0" parTransId="{8164A21A-9779-4DE6-B6EE-FA8449E7A37D}" sibTransId="{26F6F1C1-75A9-4AD2-9B7A-6FAA49E90F7E}"/>
    <dgm:cxn modelId="{B30C915F-9A1D-425D-BDB9-6E5FE4BEB7EA}" type="presOf" srcId="{BC184B29-C672-45B3-8578-8A35F463F184}" destId="{B757E0C3-C69A-422E-8970-EE4B62E2E422}" srcOrd="0" destOrd="0" presId="urn:microsoft.com/office/officeart/2005/8/layout/default"/>
    <dgm:cxn modelId="{9CED3858-8796-4640-9EBC-E3CA6FCB716E}" type="presOf" srcId="{BE4BA090-E87D-4880-BA32-754CA870E6AE}" destId="{8A106B09-47BE-4C65-BF5A-7A2F9EE257AD}" srcOrd="0" destOrd="0" presId="urn:microsoft.com/office/officeart/2005/8/layout/default"/>
    <dgm:cxn modelId="{D4A63079-DB8A-4C72-834D-17F744ABE893}" srcId="{6FB82CDC-9E2D-4385-973B-E5218C9DA175}" destId="{BE4BA090-E87D-4880-BA32-754CA870E6AE}" srcOrd="8" destOrd="0" parTransId="{EA2E799D-09A6-428A-AA52-C486894C7D80}" sibTransId="{B9499A0A-DF6B-4A8E-AB81-75CB78B898AD}"/>
    <dgm:cxn modelId="{1F725E79-837A-400C-BC9E-30510AA2AEBB}" type="presOf" srcId="{827BE500-1AD5-459C-B403-FC2936590999}" destId="{4BC55489-8880-4BC0-95A1-4DA89747FB9A}" srcOrd="0" destOrd="0" presId="urn:microsoft.com/office/officeart/2005/8/layout/default"/>
    <dgm:cxn modelId="{68F93681-F008-446F-991E-DF03325FFD04}" type="presOf" srcId="{FE59DF9E-645B-44D3-A90F-C15A745A1471}" destId="{A2533524-C8DC-419B-9C68-EA3C5C976213}" srcOrd="0" destOrd="0" presId="urn:microsoft.com/office/officeart/2005/8/layout/default"/>
    <dgm:cxn modelId="{E4F93981-34E3-40C5-A206-B3282C79DF9D}" srcId="{6FB82CDC-9E2D-4385-973B-E5218C9DA175}" destId="{827BE500-1AD5-459C-B403-FC2936590999}" srcOrd="7" destOrd="0" parTransId="{247EB2AC-5215-4711-BEFD-82B65732F20E}" sibTransId="{04C91FB6-755F-4E3E-B1BC-B8F585B4A9AD}"/>
    <dgm:cxn modelId="{8D861E88-6D72-4855-9174-3B180F8711D7}" srcId="{6FB82CDC-9E2D-4385-973B-E5218C9DA175}" destId="{68FF1AB0-93A3-44A5-B2C0-344833336260}" srcOrd="6" destOrd="0" parTransId="{6D083D50-CD84-451B-A7E0-FF30986CAA5D}" sibTransId="{CAAD9616-A4B0-4DD2-B02F-AFA149B3AAD2}"/>
    <dgm:cxn modelId="{4C70118B-3D0F-47A5-97F4-8B830EA4BFD1}" srcId="{6FB82CDC-9E2D-4385-973B-E5218C9DA175}" destId="{F327D985-A6A8-4EBF-BE71-CBAF6C358867}" srcOrd="3" destOrd="0" parTransId="{096720F9-2364-459A-A83D-CF014FD8CF89}" sibTransId="{CCB204D2-65E0-4ECE-969D-977A8F68E803}"/>
    <dgm:cxn modelId="{8AE9878C-6A40-4EDD-933C-4966C966B6F5}" type="presOf" srcId="{68FF1AB0-93A3-44A5-B2C0-344833336260}" destId="{5023CCE0-506A-493B-AE58-3CCDE8260916}" srcOrd="0" destOrd="0" presId="urn:microsoft.com/office/officeart/2005/8/layout/default"/>
    <dgm:cxn modelId="{E9FF5F9A-92A5-4F54-9B82-6385D1EDC279}" srcId="{6FB82CDC-9E2D-4385-973B-E5218C9DA175}" destId="{FE59DF9E-645B-44D3-A90F-C15A745A1471}" srcOrd="2" destOrd="0" parTransId="{73C9A760-8420-4D28-8A44-BE0525E44BD7}" sibTransId="{8F1BC709-7CF4-45F5-9A61-FF51498B43E8}"/>
    <dgm:cxn modelId="{5DA481B2-F0BD-473B-B83D-02B6C9D4B7BB}" type="presOf" srcId="{F327D985-A6A8-4EBF-BE71-CBAF6C358867}" destId="{582D68B3-5D78-4EBC-AC57-5BCA68BF1963}" srcOrd="0" destOrd="0" presId="urn:microsoft.com/office/officeart/2005/8/layout/default"/>
    <dgm:cxn modelId="{442470B3-E430-4ECA-95B2-4061899E35A5}" type="presOf" srcId="{6A3BA6FA-0DBF-493C-913E-9FE3AA99EB62}" destId="{DCAA4E4D-C79E-403E-A79C-B5FB36500C59}" srcOrd="0" destOrd="0" presId="urn:microsoft.com/office/officeart/2005/8/layout/default"/>
    <dgm:cxn modelId="{58928FBC-1F0C-423A-B47D-8EDE43FB9970}" srcId="{6FB82CDC-9E2D-4385-973B-E5218C9DA175}" destId="{EE65DABF-659E-435C-AE66-F93003BD3A00}" srcOrd="10" destOrd="0" parTransId="{C9DBE466-FCD8-4FB0-98D7-F550FC5501E0}" sibTransId="{3F173DDC-6A1F-48C8-A3E1-D9944B70E086}"/>
    <dgm:cxn modelId="{BA6A5EBF-90D5-4301-AB56-677B41F60198}" srcId="{6FB82CDC-9E2D-4385-973B-E5218C9DA175}" destId="{4735B011-1C62-4E68-AE18-1C8A3BBC2A9A}" srcOrd="1" destOrd="0" parTransId="{9C256D73-7D41-42BB-B420-9C0187B3A7B0}" sibTransId="{FB45956A-4B27-4991-8751-5CB9B5F307F8}"/>
    <dgm:cxn modelId="{F61B87C4-B3BA-4715-A59D-6C275306AA57}" srcId="{6FB82CDC-9E2D-4385-973B-E5218C9DA175}" destId="{EC4385C0-3679-43AB-9758-64805C34E477}" srcOrd="5" destOrd="0" parTransId="{CF9037A3-3B95-4868-93FF-B0AD343EFCA4}" sibTransId="{A30879AD-6055-489D-A0BA-DFEA078472EA}"/>
    <dgm:cxn modelId="{2331ABD8-59B4-44C3-A52C-9351D884C267}" type="presOf" srcId="{EE65DABF-659E-435C-AE66-F93003BD3A00}" destId="{263788D9-E8AC-405A-9119-678F09850155}" srcOrd="0" destOrd="0" presId="urn:microsoft.com/office/officeart/2005/8/layout/default"/>
    <dgm:cxn modelId="{151F67D9-3308-4458-B679-F03B3D11851C}" srcId="{6FB82CDC-9E2D-4385-973B-E5218C9DA175}" destId="{764DE2FD-9FFE-404A-B087-CAC1644B36DF}" srcOrd="0" destOrd="0" parTransId="{3C28D2B3-DE05-46A2-A68A-4657084602EF}" sibTransId="{F1A07EFE-6020-4551-8F31-5CE76C497CA7}"/>
    <dgm:cxn modelId="{DD0C33FC-B089-4CE8-B0D8-091B8D0C647C}" type="presOf" srcId="{4735B011-1C62-4E68-AE18-1C8A3BBC2A9A}" destId="{659C18F5-00ED-4540-909A-987E7221D7C9}" srcOrd="0" destOrd="0" presId="urn:microsoft.com/office/officeart/2005/8/layout/default"/>
    <dgm:cxn modelId="{600715B3-A4B3-4BD6-9678-46EF3C5624DD}" type="presParOf" srcId="{8BB4F2B7-8400-4E18-8AC3-DFC7822258BA}" destId="{264497E4-6232-4CAE-8CE5-111C8B14D096}" srcOrd="0" destOrd="0" presId="urn:microsoft.com/office/officeart/2005/8/layout/default"/>
    <dgm:cxn modelId="{C49C67FC-7D75-473C-8B46-A2D3E4ED9D1D}" type="presParOf" srcId="{8BB4F2B7-8400-4E18-8AC3-DFC7822258BA}" destId="{68EBB389-1937-44F2-9BF1-64D257A50347}" srcOrd="1" destOrd="0" presId="urn:microsoft.com/office/officeart/2005/8/layout/default"/>
    <dgm:cxn modelId="{A8B6DFEA-B782-433F-BC3C-7AB2273B61AA}" type="presParOf" srcId="{8BB4F2B7-8400-4E18-8AC3-DFC7822258BA}" destId="{659C18F5-00ED-4540-909A-987E7221D7C9}" srcOrd="2" destOrd="0" presId="urn:microsoft.com/office/officeart/2005/8/layout/default"/>
    <dgm:cxn modelId="{7E1F42CF-2DC7-486A-9B41-1CEEAEF9A2E1}" type="presParOf" srcId="{8BB4F2B7-8400-4E18-8AC3-DFC7822258BA}" destId="{62AF4B6B-A418-4508-AF91-05BA02EFCDFA}" srcOrd="3" destOrd="0" presId="urn:microsoft.com/office/officeart/2005/8/layout/default"/>
    <dgm:cxn modelId="{C0D560C2-DAC3-4E07-8CD9-E6316E9F7D48}" type="presParOf" srcId="{8BB4F2B7-8400-4E18-8AC3-DFC7822258BA}" destId="{A2533524-C8DC-419B-9C68-EA3C5C976213}" srcOrd="4" destOrd="0" presId="urn:microsoft.com/office/officeart/2005/8/layout/default"/>
    <dgm:cxn modelId="{FEFA2866-5418-4497-AF04-1D0B5AF7C9D3}" type="presParOf" srcId="{8BB4F2B7-8400-4E18-8AC3-DFC7822258BA}" destId="{1BABC93E-6750-4400-AC9D-4A5F21B00B52}" srcOrd="5" destOrd="0" presId="urn:microsoft.com/office/officeart/2005/8/layout/default"/>
    <dgm:cxn modelId="{9FD6B5DE-A50D-458C-9CEC-AE79EC1AE137}" type="presParOf" srcId="{8BB4F2B7-8400-4E18-8AC3-DFC7822258BA}" destId="{582D68B3-5D78-4EBC-AC57-5BCA68BF1963}" srcOrd="6" destOrd="0" presId="urn:microsoft.com/office/officeart/2005/8/layout/default"/>
    <dgm:cxn modelId="{4A1EA0E3-9ED0-42C3-8632-927FA84E6B11}" type="presParOf" srcId="{8BB4F2B7-8400-4E18-8AC3-DFC7822258BA}" destId="{37051049-7219-438D-8F3E-C6FBA53DD528}" srcOrd="7" destOrd="0" presId="urn:microsoft.com/office/officeart/2005/8/layout/default"/>
    <dgm:cxn modelId="{D7331530-3C1A-4CC2-8E2B-36E209FDD359}" type="presParOf" srcId="{8BB4F2B7-8400-4E18-8AC3-DFC7822258BA}" destId="{DCAA4E4D-C79E-403E-A79C-B5FB36500C59}" srcOrd="8" destOrd="0" presId="urn:microsoft.com/office/officeart/2005/8/layout/default"/>
    <dgm:cxn modelId="{1FBAFCDC-E572-4458-AADA-6F280B45CA41}" type="presParOf" srcId="{8BB4F2B7-8400-4E18-8AC3-DFC7822258BA}" destId="{6CB8B431-1CEA-49AD-BF14-B40981FD523C}" srcOrd="9" destOrd="0" presId="urn:microsoft.com/office/officeart/2005/8/layout/default"/>
    <dgm:cxn modelId="{1A31E6A2-37C2-44E9-AD8A-7E7DB59BBB19}" type="presParOf" srcId="{8BB4F2B7-8400-4E18-8AC3-DFC7822258BA}" destId="{5B738B4E-B6C8-4D3E-9E95-139E272B6ACD}" srcOrd="10" destOrd="0" presId="urn:microsoft.com/office/officeart/2005/8/layout/default"/>
    <dgm:cxn modelId="{F1DD561E-16EC-4093-ABA7-9DBED581AB5F}" type="presParOf" srcId="{8BB4F2B7-8400-4E18-8AC3-DFC7822258BA}" destId="{41708454-63DE-477E-A746-98708522BE09}" srcOrd="11" destOrd="0" presId="urn:microsoft.com/office/officeart/2005/8/layout/default"/>
    <dgm:cxn modelId="{5E48E25F-F656-4B72-A81C-3EF0C20CFA25}" type="presParOf" srcId="{8BB4F2B7-8400-4E18-8AC3-DFC7822258BA}" destId="{5023CCE0-506A-493B-AE58-3CCDE8260916}" srcOrd="12" destOrd="0" presId="urn:microsoft.com/office/officeart/2005/8/layout/default"/>
    <dgm:cxn modelId="{F75AE420-51D3-4CA4-9420-BBAC2DADC2F0}" type="presParOf" srcId="{8BB4F2B7-8400-4E18-8AC3-DFC7822258BA}" destId="{9867AAA0-F2FC-4FF6-9FEC-0CC188CA2C1B}" srcOrd="13" destOrd="0" presId="urn:microsoft.com/office/officeart/2005/8/layout/default"/>
    <dgm:cxn modelId="{CF87090A-E417-4EF9-8060-DD684C381AA9}" type="presParOf" srcId="{8BB4F2B7-8400-4E18-8AC3-DFC7822258BA}" destId="{4BC55489-8880-4BC0-95A1-4DA89747FB9A}" srcOrd="14" destOrd="0" presId="urn:microsoft.com/office/officeart/2005/8/layout/default"/>
    <dgm:cxn modelId="{5C616973-C9DA-4518-9E8A-0D58E60574C9}" type="presParOf" srcId="{8BB4F2B7-8400-4E18-8AC3-DFC7822258BA}" destId="{0289E942-93D2-45F7-8068-F36F8996CEDD}" srcOrd="15" destOrd="0" presId="urn:microsoft.com/office/officeart/2005/8/layout/default"/>
    <dgm:cxn modelId="{80B9FA43-DB5D-4574-A390-D244A1E5876B}" type="presParOf" srcId="{8BB4F2B7-8400-4E18-8AC3-DFC7822258BA}" destId="{8A106B09-47BE-4C65-BF5A-7A2F9EE257AD}" srcOrd="16" destOrd="0" presId="urn:microsoft.com/office/officeart/2005/8/layout/default"/>
    <dgm:cxn modelId="{6AA6679F-3EDF-4DC4-A8EE-39C96230F7DA}" type="presParOf" srcId="{8BB4F2B7-8400-4E18-8AC3-DFC7822258BA}" destId="{7CD90A95-11C2-404F-9667-9F65A7ADAEAF}" srcOrd="17" destOrd="0" presId="urn:microsoft.com/office/officeart/2005/8/layout/default"/>
    <dgm:cxn modelId="{4A5FC00B-3AC2-4DEF-931D-41C37DB237AC}" type="presParOf" srcId="{8BB4F2B7-8400-4E18-8AC3-DFC7822258BA}" destId="{B757E0C3-C69A-422E-8970-EE4B62E2E422}" srcOrd="18" destOrd="0" presId="urn:microsoft.com/office/officeart/2005/8/layout/default"/>
    <dgm:cxn modelId="{FE638C8C-E9E1-4A15-8134-6373A59EBD1A}" type="presParOf" srcId="{8BB4F2B7-8400-4E18-8AC3-DFC7822258BA}" destId="{6124FD46-D56C-4E22-9A19-6F384363C3C8}" srcOrd="19" destOrd="0" presId="urn:microsoft.com/office/officeart/2005/8/layout/default"/>
    <dgm:cxn modelId="{82581F1C-6DA0-4CA5-BA88-BED11B50E392}" type="presParOf" srcId="{8BB4F2B7-8400-4E18-8AC3-DFC7822258BA}" destId="{263788D9-E8AC-405A-9119-678F09850155}"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85E8B0-72CB-461F-B2CA-4492DE75CB1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323442C-6359-48C0-B0A7-217902E6EF6E}">
      <dgm:prSet custT="1"/>
      <dgm:spPr/>
      <dgm:t>
        <a:bodyPr/>
        <a:lstStyle/>
        <a:p>
          <a:r>
            <a:rPr lang="en-US" sz="3200" b="1" dirty="0"/>
            <a:t>Fear</a:t>
          </a:r>
        </a:p>
      </dgm:t>
    </dgm:pt>
    <dgm:pt modelId="{72970792-ADBF-48AC-9772-6C919DF30C4F}" type="parTrans" cxnId="{61565267-FBC5-43C5-A441-B0096E0E6241}">
      <dgm:prSet/>
      <dgm:spPr/>
      <dgm:t>
        <a:bodyPr/>
        <a:lstStyle/>
        <a:p>
          <a:endParaRPr lang="en-US"/>
        </a:p>
      </dgm:t>
    </dgm:pt>
    <dgm:pt modelId="{905466AF-5933-4BE5-8608-E590AFEB6BCC}" type="sibTrans" cxnId="{61565267-FBC5-43C5-A441-B0096E0E6241}">
      <dgm:prSet/>
      <dgm:spPr/>
      <dgm:t>
        <a:bodyPr/>
        <a:lstStyle/>
        <a:p>
          <a:endParaRPr lang="en-US"/>
        </a:p>
      </dgm:t>
    </dgm:pt>
    <dgm:pt modelId="{18E3AE69-F7B1-44E1-841C-E36E7A8F146C}">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Cannot express themselves</a:t>
          </a:r>
        </a:p>
      </dgm:t>
    </dgm:pt>
    <dgm:pt modelId="{0EF7CB24-2BF2-4829-AF4D-A7545A12B1F6}" type="parTrans" cxnId="{58C43EF7-C5AF-469B-8A74-80DD62AB4D2E}">
      <dgm:prSet/>
      <dgm:spPr/>
      <dgm:t>
        <a:bodyPr/>
        <a:lstStyle/>
        <a:p>
          <a:endParaRPr lang="en-US"/>
        </a:p>
      </dgm:t>
    </dgm:pt>
    <dgm:pt modelId="{CD7CF83D-A579-4557-BBCF-4AEE5EA72E63}" type="sibTrans" cxnId="{58C43EF7-C5AF-469B-8A74-80DD62AB4D2E}">
      <dgm:prSet/>
      <dgm:spPr/>
      <dgm:t>
        <a:bodyPr/>
        <a:lstStyle/>
        <a:p>
          <a:endParaRPr lang="en-US"/>
        </a:p>
      </dgm:t>
    </dgm:pt>
    <dgm:pt modelId="{8CDADE8E-EFEA-4DC9-BD8E-A418A68842AB}">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Dysfunctional employee relationships </a:t>
          </a:r>
        </a:p>
      </dgm:t>
    </dgm:pt>
    <dgm:pt modelId="{47BDE656-DD2D-45AD-9691-2F22E5461768}" type="parTrans" cxnId="{1F271C93-B426-4C80-A30D-27DFFDC25290}">
      <dgm:prSet/>
      <dgm:spPr/>
      <dgm:t>
        <a:bodyPr/>
        <a:lstStyle/>
        <a:p>
          <a:endParaRPr lang="en-US"/>
        </a:p>
      </dgm:t>
    </dgm:pt>
    <dgm:pt modelId="{14534C71-A057-4C29-909A-5BC103900442}" type="sibTrans" cxnId="{1F271C93-B426-4C80-A30D-27DFFDC25290}">
      <dgm:prSet/>
      <dgm:spPr/>
      <dgm:t>
        <a:bodyPr/>
        <a:lstStyle/>
        <a:p>
          <a:endParaRPr lang="en-US"/>
        </a:p>
      </dgm:t>
    </dgm:pt>
    <dgm:pt modelId="{537728FC-0752-4557-80A3-67433CFD7DB5}">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Unaddressed conflict</a:t>
          </a:r>
        </a:p>
      </dgm:t>
    </dgm:pt>
    <dgm:pt modelId="{48563C86-7BA6-4628-B42A-3FFBB2762A9A}" type="parTrans" cxnId="{C03D2ED8-4195-4AA0-9926-4E96E07186BF}">
      <dgm:prSet/>
      <dgm:spPr/>
      <dgm:t>
        <a:bodyPr/>
        <a:lstStyle/>
        <a:p>
          <a:endParaRPr lang="en-US"/>
        </a:p>
      </dgm:t>
    </dgm:pt>
    <dgm:pt modelId="{C37B3B21-0DC4-4295-AB74-6D02C6A1D6B5}" type="sibTrans" cxnId="{C03D2ED8-4195-4AA0-9926-4E96E07186BF}">
      <dgm:prSet/>
      <dgm:spPr/>
      <dgm:t>
        <a:bodyPr/>
        <a:lstStyle/>
        <a:p>
          <a:endParaRPr lang="en-US"/>
        </a:p>
      </dgm:t>
    </dgm:pt>
    <dgm:pt modelId="{5D864A0D-06BB-4157-9F39-D3D0E2279811}">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Avoidance of accountability</a:t>
          </a:r>
        </a:p>
      </dgm:t>
    </dgm:pt>
    <dgm:pt modelId="{906084AD-ECA2-408F-9C65-54E06079F36C}" type="parTrans" cxnId="{2EEA017A-4693-49CB-9A43-645F359AB1E5}">
      <dgm:prSet/>
      <dgm:spPr/>
      <dgm:t>
        <a:bodyPr/>
        <a:lstStyle/>
        <a:p>
          <a:endParaRPr lang="en-US"/>
        </a:p>
      </dgm:t>
    </dgm:pt>
    <dgm:pt modelId="{DFA598ED-20CD-4DD6-9662-67B9662E232B}" type="sibTrans" cxnId="{2EEA017A-4693-49CB-9A43-645F359AB1E5}">
      <dgm:prSet/>
      <dgm:spPr/>
      <dgm:t>
        <a:bodyPr/>
        <a:lstStyle/>
        <a:p>
          <a:endParaRPr lang="en-US"/>
        </a:p>
      </dgm:t>
    </dgm:pt>
    <dgm:pt modelId="{A632384C-2C83-4D93-886C-C726ADF4C262}">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Toxicity</a:t>
          </a:r>
        </a:p>
      </dgm:t>
    </dgm:pt>
    <dgm:pt modelId="{B77E4F43-C7B4-471B-B093-58483206DE79}" type="parTrans" cxnId="{AB2D76ED-24F6-46C1-90C2-C295C07B06C2}">
      <dgm:prSet/>
      <dgm:spPr/>
      <dgm:t>
        <a:bodyPr/>
        <a:lstStyle/>
        <a:p>
          <a:endParaRPr lang="en-US"/>
        </a:p>
      </dgm:t>
    </dgm:pt>
    <dgm:pt modelId="{D86F5DDC-6544-43B5-B568-1ED45F0B8EB3}" type="sibTrans" cxnId="{AB2D76ED-24F6-46C1-90C2-C295C07B06C2}">
      <dgm:prSet/>
      <dgm:spPr/>
      <dgm:t>
        <a:bodyPr/>
        <a:lstStyle/>
        <a:p>
          <a:endParaRPr lang="en-US"/>
        </a:p>
      </dgm:t>
    </dgm:pt>
    <dgm:pt modelId="{D84D40A8-30CA-462F-8A14-36AB6C9DEE8B}">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Absence of trust</a:t>
          </a:r>
        </a:p>
      </dgm:t>
    </dgm:pt>
    <dgm:pt modelId="{5077C10E-7D54-42B0-A645-6BF06DACCFD4}" type="parTrans" cxnId="{5C6B1BD3-BBA9-4D7C-A4A8-BE12A745A918}">
      <dgm:prSet/>
      <dgm:spPr/>
      <dgm:t>
        <a:bodyPr/>
        <a:lstStyle/>
        <a:p>
          <a:endParaRPr lang="en-US"/>
        </a:p>
      </dgm:t>
    </dgm:pt>
    <dgm:pt modelId="{18C651C7-18DC-4261-A19A-490862EECB40}" type="sibTrans" cxnId="{5C6B1BD3-BBA9-4D7C-A4A8-BE12A745A918}">
      <dgm:prSet/>
      <dgm:spPr/>
      <dgm:t>
        <a:bodyPr/>
        <a:lstStyle/>
        <a:p>
          <a:endParaRPr lang="en-US"/>
        </a:p>
      </dgm:t>
    </dgm:pt>
    <dgm:pt modelId="{F0A14D08-22D8-4CF1-B44D-A595933185EB}">
      <dgm:prSet custT="1"/>
      <dgm:spPr/>
      <dgm: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Lack of recognition </a:t>
          </a:r>
        </a:p>
      </dgm:t>
    </dgm:pt>
    <dgm:pt modelId="{0412B2EB-3FC6-4219-952E-88D1C862CCD8}" type="parTrans" cxnId="{BFBE7921-E45C-40A6-A017-0026EA301FE6}">
      <dgm:prSet/>
      <dgm:spPr/>
      <dgm:t>
        <a:bodyPr/>
        <a:lstStyle/>
        <a:p>
          <a:endParaRPr lang="en-US"/>
        </a:p>
      </dgm:t>
    </dgm:pt>
    <dgm:pt modelId="{687D8D0E-9434-4118-A79D-8F17170A7F78}" type="sibTrans" cxnId="{BFBE7921-E45C-40A6-A017-0026EA301FE6}">
      <dgm:prSet/>
      <dgm:spPr/>
      <dgm:t>
        <a:bodyPr/>
        <a:lstStyle/>
        <a:p>
          <a:endParaRPr lang="en-US"/>
        </a:p>
      </dgm:t>
    </dgm:pt>
    <dgm:pt modelId="{4D99936B-D1DA-42AA-904A-D0C8E00DF8C5}" type="pres">
      <dgm:prSet presAssocID="{9B85E8B0-72CB-461F-B2CA-4492DE75CB17}" presName="diagram" presStyleCnt="0">
        <dgm:presLayoutVars>
          <dgm:dir/>
          <dgm:resizeHandles val="exact"/>
        </dgm:presLayoutVars>
      </dgm:prSet>
      <dgm:spPr/>
    </dgm:pt>
    <dgm:pt modelId="{D0F2E098-3B0A-4BB7-9B98-80957A63DAD8}" type="pres">
      <dgm:prSet presAssocID="{F323442C-6359-48C0-B0A7-217902E6EF6E}" presName="node" presStyleLbl="node1" presStyleIdx="0" presStyleCnt="8">
        <dgm:presLayoutVars>
          <dgm:bulletEnabled val="1"/>
        </dgm:presLayoutVars>
      </dgm:prSet>
      <dgm:spPr/>
    </dgm:pt>
    <dgm:pt modelId="{84EAA2E1-33C1-47E6-9AB2-6078EB9A3FB5}" type="pres">
      <dgm:prSet presAssocID="{905466AF-5933-4BE5-8608-E590AFEB6BCC}" presName="sibTrans" presStyleCnt="0"/>
      <dgm:spPr/>
    </dgm:pt>
    <dgm:pt modelId="{EB3394E9-BF8B-4A37-BFD0-9A02AB0A919E}" type="pres">
      <dgm:prSet presAssocID="{18E3AE69-F7B1-44E1-841C-E36E7A8F146C}" presName="node" presStyleLbl="node1" presStyleIdx="1" presStyleCnt="8">
        <dgm:presLayoutVars>
          <dgm:bulletEnabled val="1"/>
        </dgm:presLayoutVars>
      </dgm:prSet>
      <dgm:spPr/>
    </dgm:pt>
    <dgm:pt modelId="{602026D9-640B-4EB0-816D-A5258EC68D86}" type="pres">
      <dgm:prSet presAssocID="{CD7CF83D-A579-4557-BBCF-4AEE5EA72E63}" presName="sibTrans" presStyleCnt="0"/>
      <dgm:spPr/>
    </dgm:pt>
    <dgm:pt modelId="{75A0B000-F6AF-43E9-AE87-D4938987AEE1}" type="pres">
      <dgm:prSet presAssocID="{8CDADE8E-EFEA-4DC9-BD8E-A418A68842AB}" presName="node" presStyleLbl="node1" presStyleIdx="2" presStyleCnt="8">
        <dgm:presLayoutVars>
          <dgm:bulletEnabled val="1"/>
        </dgm:presLayoutVars>
      </dgm:prSet>
      <dgm:spPr/>
    </dgm:pt>
    <dgm:pt modelId="{8762F452-1B6F-4602-80A2-41945E500829}" type="pres">
      <dgm:prSet presAssocID="{14534C71-A057-4C29-909A-5BC103900442}" presName="sibTrans" presStyleCnt="0"/>
      <dgm:spPr/>
    </dgm:pt>
    <dgm:pt modelId="{E43C0528-4DA7-4561-BDC7-2EE2668D97C8}" type="pres">
      <dgm:prSet presAssocID="{537728FC-0752-4557-80A3-67433CFD7DB5}" presName="node" presStyleLbl="node1" presStyleIdx="3" presStyleCnt="8">
        <dgm:presLayoutVars>
          <dgm:bulletEnabled val="1"/>
        </dgm:presLayoutVars>
      </dgm:prSet>
      <dgm:spPr/>
    </dgm:pt>
    <dgm:pt modelId="{2D0E290B-A4DD-499D-968D-C87EB358BD95}" type="pres">
      <dgm:prSet presAssocID="{C37B3B21-0DC4-4295-AB74-6D02C6A1D6B5}" presName="sibTrans" presStyleCnt="0"/>
      <dgm:spPr/>
    </dgm:pt>
    <dgm:pt modelId="{7FAE9EB7-5054-451F-BD12-406A469B0EF9}" type="pres">
      <dgm:prSet presAssocID="{5D864A0D-06BB-4157-9F39-D3D0E2279811}" presName="node" presStyleLbl="node1" presStyleIdx="4" presStyleCnt="8">
        <dgm:presLayoutVars>
          <dgm:bulletEnabled val="1"/>
        </dgm:presLayoutVars>
      </dgm:prSet>
      <dgm:spPr/>
    </dgm:pt>
    <dgm:pt modelId="{F7D0071B-A4E8-4135-B734-4F8AF30ABC6F}" type="pres">
      <dgm:prSet presAssocID="{DFA598ED-20CD-4DD6-9662-67B9662E232B}" presName="sibTrans" presStyleCnt="0"/>
      <dgm:spPr/>
    </dgm:pt>
    <dgm:pt modelId="{276F4DF6-8819-42AC-B5DC-C5DB961FD2B9}" type="pres">
      <dgm:prSet presAssocID="{A632384C-2C83-4D93-886C-C726ADF4C262}" presName="node" presStyleLbl="node1" presStyleIdx="5" presStyleCnt="8">
        <dgm:presLayoutVars>
          <dgm:bulletEnabled val="1"/>
        </dgm:presLayoutVars>
      </dgm:prSet>
      <dgm:spPr/>
    </dgm:pt>
    <dgm:pt modelId="{1399FD4D-2BC9-4778-9F78-1D5CE1B8B09A}" type="pres">
      <dgm:prSet presAssocID="{D86F5DDC-6544-43B5-B568-1ED45F0B8EB3}" presName="sibTrans" presStyleCnt="0"/>
      <dgm:spPr/>
    </dgm:pt>
    <dgm:pt modelId="{A9EFF5E3-2DDF-4EEC-8CDD-E98E57B41444}" type="pres">
      <dgm:prSet presAssocID="{D84D40A8-30CA-462F-8A14-36AB6C9DEE8B}" presName="node" presStyleLbl="node1" presStyleIdx="6" presStyleCnt="8">
        <dgm:presLayoutVars>
          <dgm:bulletEnabled val="1"/>
        </dgm:presLayoutVars>
      </dgm:prSet>
      <dgm:spPr/>
    </dgm:pt>
    <dgm:pt modelId="{8EB7452A-A4B5-4070-96DB-0B1E3E25583F}" type="pres">
      <dgm:prSet presAssocID="{18C651C7-18DC-4261-A19A-490862EECB40}" presName="sibTrans" presStyleCnt="0"/>
      <dgm:spPr/>
    </dgm:pt>
    <dgm:pt modelId="{2E6D87D2-EDA1-4856-BAAA-E678F8DB7A40}" type="pres">
      <dgm:prSet presAssocID="{F0A14D08-22D8-4CF1-B44D-A595933185EB}" presName="node" presStyleLbl="node1" presStyleIdx="7" presStyleCnt="8">
        <dgm:presLayoutVars>
          <dgm:bulletEnabled val="1"/>
        </dgm:presLayoutVars>
      </dgm:prSet>
      <dgm:spPr/>
    </dgm:pt>
  </dgm:ptLst>
  <dgm:cxnLst>
    <dgm:cxn modelId="{5436F70E-CF03-4AC5-ABA8-743DC9590C0F}" type="presOf" srcId="{9B85E8B0-72CB-461F-B2CA-4492DE75CB17}" destId="{4D99936B-D1DA-42AA-904A-D0C8E00DF8C5}" srcOrd="0" destOrd="0" presId="urn:microsoft.com/office/officeart/2005/8/layout/default"/>
    <dgm:cxn modelId="{BFBE7921-E45C-40A6-A017-0026EA301FE6}" srcId="{9B85E8B0-72CB-461F-B2CA-4492DE75CB17}" destId="{F0A14D08-22D8-4CF1-B44D-A595933185EB}" srcOrd="7" destOrd="0" parTransId="{0412B2EB-3FC6-4219-952E-88D1C862CCD8}" sibTransId="{687D8D0E-9434-4118-A79D-8F17170A7F78}"/>
    <dgm:cxn modelId="{A7627423-A5E2-480A-92D9-2DB7DF2F38E1}" type="presOf" srcId="{F323442C-6359-48C0-B0A7-217902E6EF6E}" destId="{D0F2E098-3B0A-4BB7-9B98-80957A63DAD8}" srcOrd="0" destOrd="0" presId="urn:microsoft.com/office/officeart/2005/8/layout/default"/>
    <dgm:cxn modelId="{007A8F27-06A5-4D48-9088-1FFE3A3CDAE1}" type="presOf" srcId="{D84D40A8-30CA-462F-8A14-36AB6C9DEE8B}" destId="{A9EFF5E3-2DDF-4EEC-8CDD-E98E57B41444}" srcOrd="0" destOrd="0" presId="urn:microsoft.com/office/officeart/2005/8/layout/default"/>
    <dgm:cxn modelId="{2F4C0A29-1572-4BB3-940D-D9C45F516EF6}" type="presOf" srcId="{18E3AE69-F7B1-44E1-841C-E36E7A8F146C}" destId="{EB3394E9-BF8B-4A37-BFD0-9A02AB0A919E}" srcOrd="0" destOrd="0" presId="urn:microsoft.com/office/officeart/2005/8/layout/default"/>
    <dgm:cxn modelId="{68645132-324E-4A46-9997-EB52804EC4C3}" type="presOf" srcId="{537728FC-0752-4557-80A3-67433CFD7DB5}" destId="{E43C0528-4DA7-4561-BDC7-2EE2668D97C8}" srcOrd="0" destOrd="0" presId="urn:microsoft.com/office/officeart/2005/8/layout/default"/>
    <dgm:cxn modelId="{5D94023F-1E74-4C72-8333-1ED41584F26A}" type="presOf" srcId="{F0A14D08-22D8-4CF1-B44D-A595933185EB}" destId="{2E6D87D2-EDA1-4856-BAAA-E678F8DB7A40}" srcOrd="0" destOrd="0" presId="urn:microsoft.com/office/officeart/2005/8/layout/default"/>
    <dgm:cxn modelId="{28169C5B-3A2C-4C09-9415-76F6DBC9A9D6}" type="presOf" srcId="{A632384C-2C83-4D93-886C-C726ADF4C262}" destId="{276F4DF6-8819-42AC-B5DC-C5DB961FD2B9}" srcOrd="0" destOrd="0" presId="urn:microsoft.com/office/officeart/2005/8/layout/default"/>
    <dgm:cxn modelId="{262EC25F-A05B-43F9-B33D-0D09FE8B8B51}" type="presOf" srcId="{8CDADE8E-EFEA-4DC9-BD8E-A418A68842AB}" destId="{75A0B000-F6AF-43E9-AE87-D4938987AEE1}" srcOrd="0" destOrd="0" presId="urn:microsoft.com/office/officeart/2005/8/layout/default"/>
    <dgm:cxn modelId="{61565267-FBC5-43C5-A441-B0096E0E6241}" srcId="{9B85E8B0-72CB-461F-B2CA-4492DE75CB17}" destId="{F323442C-6359-48C0-B0A7-217902E6EF6E}" srcOrd="0" destOrd="0" parTransId="{72970792-ADBF-48AC-9772-6C919DF30C4F}" sibTransId="{905466AF-5933-4BE5-8608-E590AFEB6BCC}"/>
    <dgm:cxn modelId="{2EEA017A-4693-49CB-9A43-645F359AB1E5}" srcId="{9B85E8B0-72CB-461F-B2CA-4492DE75CB17}" destId="{5D864A0D-06BB-4157-9F39-D3D0E2279811}" srcOrd="4" destOrd="0" parTransId="{906084AD-ECA2-408F-9C65-54E06079F36C}" sibTransId="{DFA598ED-20CD-4DD6-9662-67B9662E232B}"/>
    <dgm:cxn modelId="{1F271C93-B426-4C80-A30D-27DFFDC25290}" srcId="{9B85E8B0-72CB-461F-B2CA-4492DE75CB17}" destId="{8CDADE8E-EFEA-4DC9-BD8E-A418A68842AB}" srcOrd="2" destOrd="0" parTransId="{47BDE656-DD2D-45AD-9691-2F22E5461768}" sibTransId="{14534C71-A057-4C29-909A-5BC103900442}"/>
    <dgm:cxn modelId="{6BD6ADC7-32C1-4EB6-9D14-0A471D2213D9}" type="presOf" srcId="{5D864A0D-06BB-4157-9F39-D3D0E2279811}" destId="{7FAE9EB7-5054-451F-BD12-406A469B0EF9}" srcOrd="0" destOrd="0" presId="urn:microsoft.com/office/officeart/2005/8/layout/default"/>
    <dgm:cxn modelId="{5C6B1BD3-BBA9-4D7C-A4A8-BE12A745A918}" srcId="{9B85E8B0-72CB-461F-B2CA-4492DE75CB17}" destId="{D84D40A8-30CA-462F-8A14-36AB6C9DEE8B}" srcOrd="6" destOrd="0" parTransId="{5077C10E-7D54-42B0-A645-6BF06DACCFD4}" sibTransId="{18C651C7-18DC-4261-A19A-490862EECB40}"/>
    <dgm:cxn modelId="{C03D2ED8-4195-4AA0-9926-4E96E07186BF}" srcId="{9B85E8B0-72CB-461F-B2CA-4492DE75CB17}" destId="{537728FC-0752-4557-80A3-67433CFD7DB5}" srcOrd="3" destOrd="0" parTransId="{48563C86-7BA6-4628-B42A-3FFBB2762A9A}" sibTransId="{C37B3B21-0DC4-4295-AB74-6D02C6A1D6B5}"/>
    <dgm:cxn modelId="{AB2D76ED-24F6-46C1-90C2-C295C07B06C2}" srcId="{9B85E8B0-72CB-461F-B2CA-4492DE75CB17}" destId="{A632384C-2C83-4D93-886C-C726ADF4C262}" srcOrd="5" destOrd="0" parTransId="{B77E4F43-C7B4-471B-B093-58483206DE79}" sibTransId="{D86F5DDC-6544-43B5-B568-1ED45F0B8EB3}"/>
    <dgm:cxn modelId="{58C43EF7-C5AF-469B-8A74-80DD62AB4D2E}" srcId="{9B85E8B0-72CB-461F-B2CA-4492DE75CB17}" destId="{18E3AE69-F7B1-44E1-841C-E36E7A8F146C}" srcOrd="1" destOrd="0" parTransId="{0EF7CB24-2BF2-4829-AF4D-A7545A12B1F6}" sibTransId="{CD7CF83D-A579-4557-BBCF-4AEE5EA72E63}"/>
    <dgm:cxn modelId="{25D9587F-828F-41CC-9260-0616C323D169}" type="presParOf" srcId="{4D99936B-D1DA-42AA-904A-D0C8E00DF8C5}" destId="{D0F2E098-3B0A-4BB7-9B98-80957A63DAD8}" srcOrd="0" destOrd="0" presId="urn:microsoft.com/office/officeart/2005/8/layout/default"/>
    <dgm:cxn modelId="{E4E4F98B-12B0-4EED-A7F9-F201C5526779}" type="presParOf" srcId="{4D99936B-D1DA-42AA-904A-D0C8E00DF8C5}" destId="{84EAA2E1-33C1-47E6-9AB2-6078EB9A3FB5}" srcOrd="1" destOrd="0" presId="urn:microsoft.com/office/officeart/2005/8/layout/default"/>
    <dgm:cxn modelId="{898B6EA6-0D00-4937-B4F7-9D45037DECEB}" type="presParOf" srcId="{4D99936B-D1DA-42AA-904A-D0C8E00DF8C5}" destId="{EB3394E9-BF8B-4A37-BFD0-9A02AB0A919E}" srcOrd="2" destOrd="0" presId="urn:microsoft.com/office/officeart/2005/8/layout/default"/>
    <dgm:cxn modelId="{0F398BB7-E33A-4816-BD24-FD122B034448}" type="presParOf" srcId="{4D99936B-D1DA-42AA-904A-D0C8E00DF8C5}" destId="{602026D9-640B-4EB0-816D-A5258EC68D86}" srcOrd="3" destOrd="0" presId="urn:microsoft.com/office/officeart/2005/8/layout/default"/>
    <dgm:cxn modelId="{ED234121-81B5-4381-97DA-3609976F91A2}" type="presParOf" srcId="{4D99936B-D1DA-42AA-904A-D0C8E00DF8C5}" destId="{75A0B000-F6AF-43E9-AE87-D4938987AEE1}" srcOrd="4" destOrd="0" presId="urn:microsoft.com/office/officeart/2005/8/layout/default"/>
    <dgm:cxn modelId="{83FC4E3A-1AA4-4E41-B5D3-E1A3212C9AB0}" type="presParOf" srcId="{4D99936B-D1DA-42AA-904A-D0C8E00DF8C5}" destId="{8762F452-1B6F-4602-80A2-41945E500829}" srcOrd="5" destOrd="0" presId="urn:microsoft.com/office/officeart/2005/8/layout/default"/>
    <dgm:cxn modelId="{ECF38348-6172-4940-A183-135131A25984}" type="presParOf" srcId="{4D99936B-D1DA-42AA-904A-D0C8E00DF8C5}" destId="{E43C0528-4DA7-4561-BDC7-2EE2668D97C8}" srcOrd="6" destOrd="0" presId="urn:microsoft.com/office/officeart/2005/8/layout/default"/>
    <dgm:cxn modelId="{171D7D18-97B9-4DA5-ACCE-DA84842D09A1}" type="presParOf" srcId="{4D99936B-D1DA-42AA-904A-D0C8E00DF8C5}" destId="{2D0E290B-A4DD-499D-968D-C87EB358BD95}" srcOrd="7" destOrd="0" presId="urn:microsoft.com/office/officeart/2005/8/layout/default"/>
    <dgm:cxn modelId="{8FD94C3B-688E-49EF-8803-397727EFDBDF}" type="presParOf" srcId="{4D99936B-D1DA-42AA-904A-D0C8E00DF8C5}" destId="{7FAE9EB7-5054-451F-BD12-406A469B0EF9}" srcOrd="8" destOrd="0" presId="urn:microsoft.com/office/officeart/2005/8/layout/default"/>
    <dgm:cxn modelId="{22199C14-FF90-46B2-A3D2-23C8A7798EE7}" type="presParOf" srcId="{4D99936B-D1DA-42AA-904A-D0C8E00DF8C5}" destId="{F7D0071B-A4E8-4135-B734-4F8AF30ABC6F}" srcOrd="9" destOrd="0" presId="urn:microsoft.com/office/officeart/2005/8/layout/default"/>
    <dgm:cxn modelId="{16DF1287-F729-4502-8F07-FA1F7FA26FF7}" type="presParOf" srcId="{4D99936B-D1DA-42AA-904A-D0C8E00DF8C5}" destId="{276F4DF6-8819-42AC-B5DC-C5DB961FD2B9}" srcOrd="10" destOrd="0" presId="urn:microsoft.com/office/officeart/2005/8/layout/default"/>
    <dgm:cxn modelId="{9F5513BE-2C0C-44C2-8FFB-7C4C0CA84C2C}" type="presParOf" srcId="{4D99936B-D1DA-42AA-904A-D0C8E00DF8C5}" destId="{1399FD4D-2BC9-4778-9F78-1D5CE1B8B09A}" srcOrd="11" destOrd="0" presId="urn:microsoft.com/office/officeart/2005/8/layout/default"/>
    <dgm:cxn modelId="{F5E8CDCA-C3C9-4B23-AC8C-27B1A841482C}" type="presParOf" srcId="{4D99936B-D1DA-42AA-904A-D0C8E00DF8C5}" destId="{A9EFF5E3-2DDF-4EEC-8CDD-E98E57B41444}" srcOrd="12" destOrd="0" presId="urn:microsoft.com/office/officeart/2005/8/layout/default"/>
    <dgm:cxn modelId="{487BAA69-3D00-4AE3-82EE-1D6641ACB7C9}" type="presParOf" srcId="{4D99936B-D1DA-42AA-904A-D0C8E00DF8C5}" destId="{8EB7452A-A4B5-4070-96DB-0B1E3E25583F}" srcOrd="13" destOrd="0" presId="urn:microsoft.com/office/officeart/2005/8/layout/default"/>
    <dgm:cxn modelId="{BB22AA80-FA1D-4BCD-A74E-11BC2593B963}" type="presParOf" srcId="{4D99936B-D1DA-42AA-904A-D0C8E00DF8C5}" destId="{2E6D87D2-EDA1-4856-BAAA-E678F8DB7A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AFD44-9E50-4872-9607-24469F9B18E4}">
      <dsp:nvSpPr>
        <dsp:cNvPr id="0" name=""/>
        <dsp:cNvSpPr/>
      </dsp:nvSpPr>
      <dsp:spPr>
        <a:xfrm>
          <a:off x="330297" y="1172488"/>
          <a:ext cx="1017580" cy="101758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85CA2-873D-4BAA-B539-CB7834432CCE}">
      <dsp:nvSpPr>
        <dsp:cNvPr id="0" name=""/>
        <dsp:cNvSpPr/>
      </dsp:nvSpPr>
      <dsp:spPr>
        <a:xfrm>
          <a:off x="160656" y="782812"/>
          <a:ext cx="1590322" cy="1595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D9DFF-4DA4-4F34-80D3-62B01DDEFE42}">
      <dsp:nvSpPr>
        <dsp:cNvPr id="0" name=""/>
        <dsp:cNvSpPr/>
      </dsp:nvSpPr>
      <dsp:spPr>
        <a:xfrm>
          <a:off x="5005" y="2507019"/>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Video Camera</a:t>
          </a:r>
        </a:p>
      </dsp:txBody>
      <dsp:txXfrm>
        <a:off x="5005" y="2507019"/>
        <a:ext cx="1668164" cy="938342"/>
      </dsp:txXfrm>
    </dsp:sp>
    <dsp:sp modelId="{0FEC4682-0BEC-455A-A57B-AAAF1F5BE313}">
      <dsp:nvSpPr>
        <dsp:cNvPr id="0" name=""/>
        <dsp:cNvSpPr/>
      </dsp:nvSpPr>
      <dsp:spPr>
        <a:xfrm>
          <a:off x="2290389" y="1173374"/>
          <a:ext cx="1017580" cy="101758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F232B-AB31-4D5F-A327-26018515E5D7}">
      <dsp:nvSpPr>
        <dsp:cNvPr id="0" name=""/>
        <dsp:cNvSpPr/>
      </dsp:nvSpPr>
      <dsp:spPr>
        <a:xfrm>
          <a:off x="2033704" y="882460"/>
          <a:ext cx="1530950" cy="15994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127DF-14A0-424A-AF5D-821259A7E286}">
      <dsp:nvSpPr>
        <dsp:cNvPr id="0" name=""/>
        <dsp:cNvSpPr/>
      </dsp:nvSpPr>
      <dsp:spPr>
        <a:xfrm>
          <a:off x="1965097" y="2507905"/>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Mute/</a:t>
          </a:r>
        </a:p>
        <a:p>
          <a:pPr marL="0" lvl="0" indent="0" algn="ctr" defTabSz="1066800">
            <a:lnSpc>
              <a:spcPct val="90000"/>
            </a:lnSpc>
            <a:spcBef>
              <a:spcPct val="0"/>
            </a:spcBef>
            <a:spcAft>
              <a:spcPct val="35000"/>
            </a:spcAft>
            <a:buNone/>
            <a:defRPr cap="all"/>
          </a:pPr>
          <a:r>
            <a:rPr lang="en-US" sz="2400" kern="1200" dirty="0"/>
            <a:t>Unmute</a:t>
          </a:r>
        </a:p>
      </dsp:txBody>
      <dsp:txXfrm>
        <a:off x="1965097" y="2507905"/>
        <a:ext cx="1668164" cy="938342"/>
      </dsp:txXfrm>
    </dsp:sp>
    <dsp:sp modelId="{0E25B28F-72DF-402C-9878-8201089FF1A7}">
      <dsp:nvSpPr>
        <dsp:cNvPr id="0" name=""/>
        <dsp:cNvSpPr/>
      </dsp:nvSpPr>
      <dsp:spPr>
        <a:xfrm>
          <a:off x="4250482" y="1191943"/>
          <a:ext cx="1017580" cy="101758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B32B7-5E81-479E-B48B-71F1BC44B4B3}">
      <dsp:nvSpPr>
        <dsp:cNvPr id="0" name=""/>
        <dsp:cNvSpPr/>
      </dsp:nvSpPr>
      <dsp:spPr>
        <a:xfrm>
          <a:off x="4012688" y="863890"/>
          <a:ext cx="1493168" cy="16736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6ACD2F-124B-4425-95A0-0CC9E7333843}">
      <dsp:nvSpPr>
        <dsp:cNvPr id="0" name=""/>
        <dsp:cNvSpPr/>
      </dsp:nvSpPr>
      <dsp:spPr>
        <a:xfrm>
          <a:off x="3925190" y="2526474"/>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Chat Box</a:t>
          </a:r>
        </a:p>
      </dsp:txBody>
      <dsp:txXfrm>
        <a:off x="3925190" y="2526474"/>
        <a:ext cx="1668164" cy="938342"/>
      </dsp:txXfrm>
    </dsp:sp>
    <dsp:sp modelId="{1E599E1D-638F-48FD-9ABD-5582A5213156}">
      <dsp:nvSpPr>
        <dsp:cNvPr id="0" name=""/>
        <dsp:cNvSpPr/>
      </dsp:nvSpPr>
      <dsp:spPr>
        <a:xfrm>
          <a:off x="5969678" y="863555"/>
          <a:ext cx="1499373" cy="16750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25160-C99C-457A-8992-DC4A566B7FF0}">
      <dsp:nvSpPr>
        <dsp:cNvPr id="0" name=""/>
        <dsp:cNvSpPr/>
      </dsp:nvSpPr>
      <dsp:spPr>
        <a:xfrm>
          <a:off x="6427436" y="1409140"/>
          <a:ext cx="583857" cy="583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7FDA2-0F03-48C0-9ADB-48821C9F95FC}">
      <dsp:nvSpPr>
        <dsp:cNvPr id="0" name=""/>
        <dsp:cNvSpPr/>
      </dsp:nvSpPr>
      <dsp:spPr>
        <a:xfrm>
          <a:off x="5885283" y="2526810"/>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Emojis and Icons</a:t>
          </a:r>
        </a:p>
      </dsp:txBody>
      <dsp:txXfrm>
        <a:off x="5885283" y="2526810"/>
        <a:ext cx="1668164" cy="938342"/>
      </dsp:txXfrm>
    </dsp:sp>
    <dsp:sp modelId="{29CB544F-DBA3-4C78-B90C-60594B9BB420}">
      <dsp:nvSpPr>
        <dsp:cNvPr id="0" name=""/>
        <dsp:cNvSpPr/>
      </dsp:nvSpPr>
      <dsp:spPr>
        <a:xfrm>
          <a:off x="7903629" y="840506"/>
          <a:ext cx="1551656" cy="176722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4B113-6451-48C9-9080-572B8D39A0F6}">
      <dsp:nvSpPr>
        <dsp:cNvPr id="0" name=""/>
        <dsp:cNvSpPr/>
      </dsp:nvSpPr>
      <dsp:spPr>
        <a:xfrm>
          <a:off x="8387529" y="1432188"/>
          <a:ext cx="583857" cy="583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1ACA2E-0125-44C5-8717-8C61A43D3415}">
      <dsp:nvSpPr>
        <dsp:cNvPr id="0" name=""/>
        <dsp:cNvSpPr/>
      </dsp:nvSpPr>
      <dsp:spPr>
        <a:xfrm>
          <a:off x="7845376" y="2549858"/>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If you need to step away</a:t>
          </a:r>
        </a:p>
      </dsp:txBody>
      <dsp:txXfrm>
        <a:off x="7845376" y="2549858"/>
        <a:ext cx="1668164" cy="938342"/>
      </dsp:txXfrm>
    </dsp:sp>
    <dsp:sp modelId="{1DE00BD6-4D5B-47F8-A111-5FF6B96780C2}">
      <dsp:nvSpPr>
        <dsp:cNvPr id="0" name=""/>
        <dsp:cNvSpPr/>
      </dsp:nvSpPr>
      <dsp:spPr>
        <a:xfrm>
          <a:off x="9857362" y="873881"/>
          <a:ext cx="1564376" cy="163372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4D6C2-FE60-4408-8DF8-F68156E0C46C}">
      <dsp:nvSpPr>
        <dsp:cNvPr id="0" name=""/>
        <dsp:cNvSpPr/>
      </dsp:nvSpPr>
      <dsp:spPr>
        <a:xfrm>
          <a:off x="10347622" y="1398814"/>
          <a:ext cx="583857" cy="5838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F9779-13FC-4F42-B6B4-CDD940456C7F}">
      <dsp:nvSpPr>
        <dsp:cNvPr id="0" name=""/>
        <dsp:cNvSpPr/>
      </dsp:nvSpPr>
      <dsp:spPr>
        <a:xfrm>
          <a:off x="9805468" y="2516484"/>
          <a:ext cx="1668164" cy="93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Potential technical glitches </a:t>
          </a:r>
        </a:p>
      </dsp:txBody>
      <dsp:txXfrm>
        <a:off x="9805468" y="2516484"/>
        <a:ext cx="1668164" cy="938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2E098-3B0A-4BB7-9B98-80957A63DAD8}">
      <dsp:nvSpPr>
        <dsp:cNvPr id="0" name=""/>
        <dsp:cNvSpPr/>
      </dsp:nvSpPr>
      <dsp:spPr>
        <a:xfrm>
          <a:off x="0" y="58369"/>
          <a:ext cx="2985559" cy="17913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Accepting attitude among team members</a:t>
          </a:r>
        </a:p>
      </dsp:txBody>
      <dsp:txXfrm>
        <a:off x="0" y="58369"/>
        <a:ext cx="2985559" cy="1791335"/>
      </dsp:txXfrm>
    </dsp:sp>
    <dsp:sp modelId="{EB3394E9-BF8B-4A37-BFD0-9A02AB0A919E}">
      <dsp:nvSpPr>
        <dsp:cNvPr id="0" name=""/>
        <dsp:cNvSpPr/>
      </dsp:nvSpPr>
      <dsp:spPr>
        <a:xfrm>
          <a:off x="3283249" y="8498"/>
          <a:ext cx="2985559" cy="1791335"/>
        </a:xfrm>
        <a:prstGeom prst="rect">
          <a:avLst/>
        </a:prstGeom>
        <a:solidFill>
          <a:schemeClr val="accent2">
            <a:hueOff val="-1813441"/>
            <a:satOff val="1047"/>
            <a:lumOff val="-1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Inspiring purpose</a:t>
          </a:r>
        </a:p>
      </dsp:txBody>
      <dsp:txXfrm>
        <a:off x="3283249" y="8498"/>
        <a:ext cx="2985559" cy="1791335"/>
      </dsp:txXfrm>
    </dsp:sp>
    <dsp:sp modelId="{75A0B000-F6AF-43E9-AE87-D4938987AEE1}">
      <dsp:nvSpPr>
        <dsp:cNvPr id="0" name=""/>
        <dsp:cNvSpPr/>
      </dsp:nvSpPr>
      <dsp:spPr>
        <a:xfrm>
          <a:off x="6568231" y="58369"/>
          <a:ext cx="2985559" cy="1791335"/>
        </a:xfrm>
        <a:prstGeom prst="rect">
          <a:avLst/>
        </a:prstGeom>
        <a:solidFill>
          <a:schemeClr val="accent2">
            <a:hueOff val="-3626881"/>
            <a:satOff val="2094"/>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Clear</a:t>
          </a:r>
          <a:r>
            <a:rPr lang="en-US" sz="2800" kern="1200" dirty="0"/>
            <a:t>, </a:t>
          </a:r>
          <a:r>
            <a:rPr lang="en-US" sz="2800" b="1" kern="1200" dirty="0">
              <a:solidFill>
                <a:prstClr val="white"/>
              </a:solidFill>
              <a:latin typeface="Calibri" panose="020F0502020204030204"/>
              <a:ea typeface="+mn-ea"/>
              <a:cs typeface="+mn-cs"/>
            </a:rPr>
            <a:t>challenging goals</a:t>
          </a:r>
        </a:p>
      </dsp:txBody>
      <dsp:txXfrm>
        <a:off x="6568231" y="58369"/>
        <a:ext cx="2985559" cy="1791335"/>
      </dsp:txXfrm>
    </dsp:sp>
    <dsp:sp modelId="{E43C0528-4DA7-4561-BDC7-2EE2668D97C8}">
      <dsp:nvSpPr>
        <dsp:cNvPr id="0" name=""/>
        <dsp:cNvSpPr/>
      </dsp:nvSpPr>
      <dsp:spPr>
        <a:xfrm>
          <a:off x="0" y="2148261"/>
          <a:ext cx="2985559" cy="1791335"/>
        </a:xfrm>
        <a:prstGeom prst="rect">
          <a:avLst/>
        </a:prstGeom>
        <a:solidFill>
          <a:schemeClr val="accent2">
            <a:hueOff val="-5440322"/>
            <a:satOff val="3142"/>
            <a:lumOff val="-5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Leader listens and communicates</a:t>
          </a:r>
        </a:p>
      </dsp:txBody>
      <dsp:txXfrm>
        <a:off x="0" y="2148261"/>
        <a:ext cx="2985559" cy="1791335"/>
      </dsp:txXfrm>
    </dsp:sp>
    <dsp:sp modelId="{7FAE9EB7-5054-451F-BD12-406A469B0EF9}">
      <dsp:nvSpPr>
        <dsp:cNvPr id="0" name=""/>
        <dsp:cNvSpPr/>
      </dsp:nvSpPr>
      <dsp:spPr>
        <a:xfrm>
          <a:off x="3284115" y="2148261"/>
          <a:ext cx="2985559" cy="1791335"/>
        </a:xfrm>
        <a:prstGeom prst="rect">
          <a:avLst/>
        </a:prstGeom>
        <a:solidFill>
          <a:schemeClr val="accent2">
            <a:hueOff val="-7253763"/>
            <a:satOff val="4189"/>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Consistent appreciation and feedback</a:t>
          </a:r>
        </a:p>
      </dsp:txBody>
      <dsp:txXfrm>
        <a:off x="3284115" y="2148261"/>
        <a:ext cx="2985559" cy="1791335"/>
      </dsp:txXfrm>
    </dsp:sp>
    <dsp:sp modelId="{276F4DF6-8819-42AC-B5DC-C5DB961FD2B9}">
      <dsp:nvSpPr>
        <dsp:cNvPr id="0" name=""/>
        <dsp:cNvSpPr/>
      </dsp:nvSpPr>
      <dsp:spPr>
        <a:xfrm>
          <a:off x="6568231" y="2148261"/>
          <a:ext cx="2985559" cy="1791335"/>
        </a:xfrm>
        <a:prstGeom prst="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Calibri" panose="020F0502020204030204"/>
              <a:ea typeface="+mn-ea"/>
              <a:cs typeface="+mn-cs"/>
            </a:rPr>
            <a:t>Acknowledgement of team feelings and concerns</a:t>
          </a:r>
        </a:p>
      </dsp:txBody>
      <dsp:txXfrm>
        <a:off x="6568231" y="2148261"/>
        <a:ext cx="2985559" cy="17913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DF7E5-945F-4DA8-8A96-BC3B8546467F}">
      <dsp:nvSpPr>
        <dsp:cNvPr id="0" name=""/>
        <dsp:cNvSpPr/>
      </dsp:nvSpPr>
      <dsp:spPr>
        <a:xfrm>
          <a:off x="0" y="159543"/>
          <a:ext cx="7658100" cy="4786312"/>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3863A-18C7-44E5-A4DE-F6BF1B95C283}">
      <dsp:nvSpPr>
        <dsp:cNvPr id="0" name=""/>
        <dsp:cNvSpPr/>
      </dsp:nvSpPr>
      <dsp:spPr>
        <a:xfrm>
          <a:off x="754322" y="3718645"/>
          <a:ext cx="176136" cy="17613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56BC8-8DAC-4555-8146-5770AE337D32}">
      <dsp:nvSpPr>
        <dsp:cNvPr id="0" name=""/>
        <dsp:cNvSpPr/>
      </dsp:nvSpPr>
      <dsp:spPr>
        <a:xfrm>
          <a:off x="842390" y="3806713"/>
          <a:ext cx="1003211" cy="113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31"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Forming</a:t>
          </a:r>
        </a:p>
      </dsp:txBody>
      <dsp:txXfrm>
        <a:off x="842390" y="3806713"/>
        <a:ext cx="1003211" cy="1139142"/>
      </dsp:txXfrm>
    </dsp:sp>
    <dsp:sp modelId="{A5F1E215-949F-468D-B43D-4224EF1F98D6}">
      <dsp:nvSpPr>
        <dsp:cNvPr id="0" name=""/>
        <dsp:cNvSpPr/>
      </dsp:nvSpPr>
      <dsp:spPr>
        <a:xfrm>
          <a:off x="1707756" y="2802545"/>
          <a:ext cx="275691" cy="27569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2BFFB-F3FC-43C0-9D50-F9A4011529EB}">
      <dsp:nvSpPr>
        <dsp:cNvPr id="0" name=""/>
        <dsp:cNvSpPr/>
      </dsp:nvSpPr>
      <dsp:spPr>
        <a:xfrm>
          <a:off x="1845602" y="2940391"/>
          <a:ext cx="1271244" cy="200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83"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Storming</a:t>
          </a:r>
        </a:p>
      </dsp:txBody>
      <dsp:txXfrm>
        <a:off x="1845602" y="2940391"/>
        <a:ext cx="1271244" cy="2005464"/>
      </dsp:txXfrm>
    </dsp:sp>
    <dsp:sp modelId="{6FC20C0D-B9A2-467C-819F-6C688E9BADB5}">
      <dsp:nvSpPr>
        <dsp:cNvPr id="0" name=""/>
        <dsp:cNvSpPr/>
      </dsp:nvSpPr>
      <dsp:spPr>
        <a:xfrm>
          <a:off x="2933052" y="2072154"/>
          <a:ext cx="367588" cy="3675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1454B-C28D-4C90-8B12-05DE55029E4E}">
      <dsp:nvSpPr>
        <dsp:cNvPr id="0" name=""/>
        <dsp:cNvSpPr/>
      </dsp:nvSpPr>
      <dsp:spPr>
        <a:xfrm>
          <a:off x="3116846" y="2255948"/>
          <a:ext cx="1478013" cy="268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778"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Norming</a:t>
          </a:r>
        </a:p>
      </dsp:txBody>
      <dsp:txXfrm>
        <a:off x="3116846" y="2255948"/>
        <a:ext cx="1478013" cy="2689907"/>
      </dsp:txXfrm>
    </dsp:sp>
    <dsp:sp modelId="{D13EA008-9CB9-405E-9C7E-610A77E6009D}">
      <dsp:nvSpPr>
        <dsp:cNvPr id="0" name=""/>
        <dsp:cNvSpPr/>
      </dsp:nvSpPr>
      <dsp:spPr>
        <a:xfrm>
          <a:off x="4357458" y="1501625"/>
          <a:ext cx="474802" cy="47480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09E78-6FE0-4BB3-AAEC-E611EB5E0AF5}">
      <dsp:nvSpPr>
        <dsp:cNvPr id="0" name=""/>
        <dsp:cNvSpPr/>
      </dsp:nvSpPr>
      <dsp:spPr>
        <a:xfrm>
          <a:off x="4594860" y="1739026"/>
          <a:ext cx="1531620" cy="320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588"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Performing</a:t>
          </a:r>
        </a:p>
      </dsp:txBody>
      <dsp:txXfrm>
        <a:off x="4594860" y="1739026"/>
        <a:ext cx="1531620" cy="3206829"/>
      </dsp:txXfrm>
    </dsp:sp>
    <dsp:sp modelId="{591E1D0E-92E5-4779-B15A-561081B20FAA}">
      <dsp:nvSpPr>
        <dsp:cNvPr id="0" name=""/>
        <dsp:cNvSpPr/>
      </dsp:nvSpPr>
      <dsp:spPr>
        <a:xfrm>
          <a:off x="5823985" y="1120635"/>
          <a:ext cx="604989" cy="60498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33302-A933-466D-BC37-0FCD13A82161}">
      <dsp:nvSpPr>
        <dsp:cNvPr id="0" name=""/>
        <dsp:cNvSpPr/>
      </dsp:nvSpPr>
      <dsp:spPr>
        <a:xfrm>
          <a:off x="6126480" y="1423130"/>
          <a:ext cx="1531620" cy="352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572"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Adjourning</a:t>
          </a:r>
        </a:p>
      </dsp:txBody>
      <dsp:txXfrm>
        <a:off x="6126480" y="1423130"/>
        <a:ext cx="1531620" cy="35227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B1258-DBAF-414A-9D78-56BFBA1ADAC2}">
      <dsp:nvSpPr>
        <dsp:cNvPr id="0" name=""/>
        <dsp:cNvSpPr/>
      </dsp:nvSpPr>
      <dsp:spPr>
        <a:xfrm>
          <a:off x="0" y="137433"/>
          <a:ext cx="7333305" cy="637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146" tIns="187452" rIns="569146"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Know what motivates each member of your team</a:t>
          </a:r>
        </a:p>
      </dsp:txBody>
      <dsp:txXfrm>
        <a:off x="0" y="137433"/>
        <a:ext cx="7333305" cy="637875"/>
      </dsp:txXfrm>
    </dsp:sp>
    <dsp:sp modelId="{4B447BF7-48F5-4238-9A9A-7835FCDFB7F2}">
      <dsp:nvSpPr>
        <dsp:cNvPr id="0" name=""/>
        <dsp:cNvSpPr/>
      </dsp:nvSpPr>
      <dsp:spPr>
        <a:xfrm>
          <a:off x="366665" y="4593"/>
          <a:ext cx="5133313" cy="265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27" tIns="0" rIns="194027" bIns="0" numCol="1" spcCol="1270" anchor="ctr" anchorCtr="0">
          <a:noAutofit/>
        </a:bodyPr>
        <a:lstStyle/>
        <a:p>
          <a:pPr marL="0" lvl="0" indent="0" algn="l" defTabSz="1066800">
            <a:lnSpc>
              <a:spcPct val="90000"/>
            </a:lnSpc>
            <a:spcBef>
              <a:spcPct val="0"/>
            </a:spcBef>
            <a:spcAft>
              <a:spcPct val="35000"/>
            </a:spcAft>
            <a:buNone/>
          </a:pPr>
          <a:r>
            <a:rPr lang="en-US" sz="2400" kern="1200" dirty="0"/>
            <a:t>One size does not fit all</a:t>
          </a:r>
        </a:p>
      </dsp:txBody>
      <dsp:txXfrm>
        <a:off x="379634" y="17562"/>
        <a:ext cx="5107375" cy="239742"/>
      </dsp:txXfrm>
    </dsp:sp>
    <dsp:sp modelId="{E9F1ECE6-190B-4178-A87C-D704798F4159}">
      <dsp:nvSpPr>
        <dsp:cNvPr id="0" name=""/>
        <dsp:cNvSpPr/>
      </dsp:nvSpPr>
      <dsp:spPr>
        <a:xfrm>
          <a:off x="0" y="956748"/>
          <a:ext cx="7333305" cy="3515400"/>
        </a:xfrm>
        <a:prstGeom prst="rect">
          <a:avLst/>
        </a:prstGeom>
        <a:solidFill>
          <a:schemeClr val="lt1">
            <a:alpha val="90000"/>
            <a:hueOff val="0"/>
            <a:satOff val="0"/>
            <a:lumOff val="0"/>
            <a:alphaOff val="0"/>
          </a:schemeClr>
        </a:solidFill>
        <a:ln w="12700" cap="flat" cmpd="sng" algn="ctr">
          <a:solidFill>
            <a:schemeClr val="accent5">
              <a:hueOff val="-7009649"/>
              <a:satOff val="10306"/>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146" tIns="187452" rIns="569146"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Intrinsic motivation:  internal drive and psychological rewards.</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Feels good helping others</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Accomplishment </a:t>
          </a:r>
        </a:p>
        <a:p>
          <a:pPr marL="228600" lvl="1" indent="-228600" algn="l" defTabSz="977900">
            <a:lnSpc>
              <a:spcPct val="90000"/>
            </a:lnSpc>
            <a:spcBef>
              <a:spcPct val="0"/>
            </a:spcBef>
            <a:spcAft>
              <a:spcPct val="15000"/>
            </a:spcAft>
            <a:buChar char="•"/>
          </a:pPr>
          <a:r>
            <a:rPr lang="en-US" sz="2200" b="1" kern="1200" dirty="0"/>
            <a:t>Extrinsic motivation: Reward driven behavior</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Deadline</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Promotion</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Praise </a:t>
          </a:r>
        </a:p>
        <a:p>
          <a:pPr marL="457200" lvl="2" indent="-228600" algn="l" defTabSz="977900">
            <a:lnSpc>
              <a:spcPct val="90000"/>
            </a:lnSpc>
            <a:spcBef>
              <a:spcPct val="0"/>
            </a:spcBef>
            <a:spcAft>
              <a:spcPct val="15000"/>
            </a:spcAft>
            <a:buFont typeface="Wingdings" panose="05000000000000000000" pitchFamily="2" charset="2"/>
            <a:buChar char="ü"/>
          </a:pPr>
          <a:r>
            <a:rPr lang="en-US" sz="2200" b="1" kern="1200" dirty="0"/>
            <a:t>Money </a:t>
          </a:r>
        </a:p>
      </dsp:txBody>
      <dsp:txXfrm>
        <a:off x="0" y="956748"/>
        <a:ext cx="7333305" cy="3515400"/>
      </dsp:txXfrm>
    </dsp:sp>
    <dsp:sp modelId="{F1BEF15D-307B-434A-B63B-F9C4DBB96B1C}">
      <dsp:nvSpPr>
        <dsp:cNvPr id="0" name=""/>
        <dsp:cNvSpPr/>
      </dsp:nvSpPr>
      <dsp:spPr>
        <a:xfrm>
          <a:off x="366665" y="757403"/>
          <a:ext cx="5133313" cy="265680"/>
        </a:xfrm>
        <a:prstGeom prst="roundRect">
          <a:avLst/>
        </a:prstGeom>
        <a:solidFill>
          <a:schemeClr val="accent5">
            <a:hueOff val="-7009649"/>
            <a:satOff val="1030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27" tIns="0" rIns="194027" bIns="0" numCol="1" spcCol="1270" anchor="ctr" anchorCtr="0">
          <a:noAutofit/>
        </a:bodyPr>
        <a:lstStyle/>
        <a:p>
          <a:pPr marL="0" lvl="0" indent="0" algn="l" defTabSz="1066800">
            <a:lnSpc>
              <a:spcPct val="90000"/>
            </a:lnSpc>
            <a:spcBef>
              <a:spcPct val="0"/>
            </a:spcBef>
            <a:spcAft>
              <a:spcPct val="35000"/>
            </a:spcAft>
            <a:buNone/>
          </a:pPr>
          <a:r>
            <a:rPr lang="en-US" sz="2400" kern="1200" dirty="0"/>
            <a:t>Intrinsic versus Extrinsic</a:t>
          </a:r>
        </a:p>
      </dsp:txBody>
      <dsp:txXfrm>
        <a:off x="379634" y="770372"/>
        <a:ext cx="5107375" cy="239742"/>
      </dsp:txXfrm>
    </dsp:sp>
    <dsp:sp modelId="{D159E509-6B5E-4EAB-A291-8A3A3E80306D}">
      <dsp:nvSpPr>
        <dsp:cNvPr id="0" name=""/>
        <dsp:cNvSpPr/>
      </dsp:nvSpPr>
      <dsp:spPr>
        <a:xfrm>
          <a:off x="0" y="4653589"/>
          <a:ext cx="7333305" cy="1389150"/>
        </a:xfrm>
        <a:prstGeom prst="rect">
          <a:avLst/>
        </a:prstGeom>
        <a:solidFill>
          <a:schemeClr val="lt1">
            <a:alpha val="90000"/>
            <a:hueOff val="0"/>
            <a:satOff val="0"/>
            <a:lumOff val="0"/>
            <a:alphaOff val="0"/>
          </a:schemeClr>
        </a:solidFill>
        <a:ln w="12700" cap="flat" cmpd="sng" algn="ctr">
          <a:solidFill>
            <a:schemeClr val="accent5">
              <a:hueOff val="-14019298"/>
              <a:satOff val="20613"/>
              <a:lumOff val="176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9146" tIns="187452" rIns="569146"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Unskilled</a:t>
          </a:r>
        </a:p>
        <a:p>
          <a:pPr marL="228600" lvl="1" indent="-228600" algn="l" defTabSz="977900">
            <a:lnSpc>
              <a:spcPct val="90000"/>
            </a:lnSpc>
            <a:spcBef>
              <a:spcPct val="0"/>
            </a:spcBef>
            <a:spcAft>
              <a:spcPct val="15000"/>
            </a:spcAft>
            <a:buChar char="•"/>
          </a:pPr>
          <a:r>
            <a:rPr lang="en-US" sz="2200" b="1" kern="1200"/>
            <a:t>Skilled</a:t>
          </a:r>
        </a:p>
        <a:p>
          <a:pPr marL="228600" lvl="1" indent="-228600" algn="l" defTabSz="977900">
            <a:lnSpc>
              <a:spcPct val="90000"/>
            </a:lnSpc>
            <a:spcBef>
              <a:spcPct val="0"/>
            </a:spcBef>
            <a:spcAft>
              <a:spcPct val="15000"/>
            </a:spcAft>
            <a:buChar char="•"/>
          </a:pPr>
          <a:r>
            <a:rPr lang="en-US" sz="2200" b="1" kern="1200" dirty="0"/>
            <a:t>Overused Skill</a:t>
          </a:r>
        </a:p>
      </dsp:txBody>
      <dsp:txXfrm>
        <a:off x="0" y="4653589"/>
        <a:ext cx="7333305" cy="1389150"/>
      </dsp:txXfrm>
    </dsp:sp>
    <dsp:sp modelId="{CFAEFC7E-12BC-4D26-BEA5-F10E197389D9}">
      <dsp:nvSpPr>
        <dsp:cNvPr id="0" name=""/>
        <dsp:cNvSpPr/>
      </dsp:nvSpPr>
      <dsp:spPr>
        <a:xfrm>
          <a:off x="366665" y="4437617"/>
          <a:ext cx="5133313" cy="265680"/>
        </a:xfrm>
        <a:prstGeom prst="roundRect">
          <a:avLst/>
        </a:prstGeom>
        <a:solidFill>
          <a:schemeClr val="accent5">
            <a:hueOff val="-14019298"/>
            <a:satOff val="20613"/>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27" tIns="0" rIns="194027" bIns="0" numCol="1" spcCol="1270" anchor="ctr" anchorCtr="0">
          <a:noAutofit/>
        </a:bodyPr>
        <a:lstStyle/>
        <a:p>
          <a:pPr marL="0" lvl="0" indent="0" algn="l" defTabSz="1066800">
            <a:lnSpc>
              <a:spcPct val="90000"/>
            </a:lnSpc>
            <a:spcBef>
              <a:spcPct val="0"/>
            </a:spcBef>
            <a:spcAft>
              <a:spcPct val="35000"/>
            </a:spcAft>
            <a:buNone/>
          </a:pPr>
          <a:r>
            <a:rPr lang="en-US" sz="2400" kern="1200" dirty="0"/>
            <a:t>For Your Improvement (FYI)</a:t>
          </a:r>
        </a:p>
      </dsp:txBody>
      <dsp:txXfrm>
        <a:off x="379634" y="4450586"/>
        <a:ext cx="5107375" cy="2397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567F-CC0D-47F8-968F-5FE0467F3D17}">
      <dsp:nvSpPr>
        <dsp:cNvPr id="0" name=""/>
        <dsp:cNvSpPr/>
      </dsp:nvSpPr>
      <dsp:spPr>
        <a:xfrm rot="5400000">
          <a:off x="6496713" y="-2545146"/>
          <a:ext cx="1307789"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Shaper</a:t>
          </a:r>
        </a:p>
        <a:p>
          <a:pPr marL="228600" lvl="1" indent="-228600" algn="l" defTabSz="1066800">
            <a:lnSpc>
              <a:spcPct val="90000"/>
            </a:lnSpc>
            <a:spcBef>
              <a:spcPct val="0"/>
            </a:spcBef>
            <a:spcAft>
              <a:spcPct val="15000"/>
            </a:spcAft>
            <a:buChar char="•"/>
          </a:pPr>
          <a:r>
            <a:rPr lang="en-US" sz="2400" b="1" kern="1200" dirty="0"/>
            <a:t>Implementer</a:t>
          </a:r>
        </a:p>
        <a:p>
          <a:pPr marL="228600" lvl="1" indent="-228600" algn="l" defTabSz="1066800">
            <a:lnSpc>
              <a:spcPct val="90000"/>
            </a:lnSpc>
            <a:spcBef>
              <a:spcPct val="0"/>
            </a:spcBef>
            <a:spcAft>
              <a:spcPct val="15000"/>
            </a:spcAft>
            <a:buChar char="•"/>
          </a:pPr>
          <a:r>
            <a:rPr lang="en-US" sz="2400" b="1" kern="1200" dirty="0"/>
            <a:t>Completer-Finisher</a:t>
          </a:r>
        </a:p>
      </dsp:txBody>
      <dsp:txXfrm rot="-5400000">
        <a:off x="3785616" y="229792"/>
        <a:ext cx="6666143" cy="1180107"/>
      </dsp:txXfrm>
    </dsp:sp>
    <dsp:sp modelId="{6DE53A6C-DB8B-4009-ACCD-C483B88C5C1A}">
      <dsp:nvSpPr>
        <dsp:cNvPr id="0" name=""/>
        <dsp:cNvSpPr/>
      </dsp:nvSpPr>
      <dsp:spPr>
        <a:xfrm>
          <a:off x="0" y="2476"/>
          <a:ext cx="3785616" cy="16347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Action Oriented Roles</a:t>
          </a:r>
        </a:p>
      </dsp:txBody>
      <dsp:txXfrm>
        <a:off x="79801" y="82277"/>
        <a:ext cx="3626014" cy="1475134"/>
      </dsp:txXfrm>
    </dsp:sp>
    <dsp:sp modelId="{8BF8B90F-0868-4051-BA6A-D6D3BDB67C55}">
      <dsp:nvSpPr>
        <dsp:cNvPr id="0" name=""/>
        <dsp:cNvSpPr/>
      </dsp:nvSpPr>
      <dsp:spPr>
        <a:xfrm rot="5400000">
          <a:off x="6496713" y="-828673"/>
          <a:ext cx="1307789" cy="6729984"/>
        </a:xfrm>
        <a:prstGeom prst="round2SameRect">
          <a:avLst/>
        </a:prstGeom>
        <a:solidFill>
          <a:schemeClr val="accent2">
            <a:tint val="40000"/>
            <a:alpha val="90000"/>
            <a:hueOff val="-4347535"/>
            <a:satOff val="-5071"/>
            <a:lumOff val="-846"/>
            <a:alphaOff val="0"/>
          </a:schemeClr>
        </a:solidFill>
        <a:ln w="12700" cap="flat" cmpd="sng" algn="ctr">
          <a:solidFill>
            <a:schemeClr val="accent2">
              <a:tint val="40000"/>
              <a:alpha val="90000"/>
              <a:hueOff val="-4347535"/>
              <a:satOff val="-5071"/>
              <a:lumOff val="-8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Coordinator</a:t>
          </a:r>
        </a:p>
        <a:p>
          <a:pPr marL="228600" lvl="1" indent="-228600" algn="l" defTabSz="1066800">
            <a:lnSpc>
              <a:spcPct val="90000"/>
            </a:lnSpc>
            <a:spcBef>
              <a:spcPct val="0"/>
            </a:spcBef>
            <a:spcAft>
              <a:spcPct val="15000"/>
            </a:spcAft>
            <a:buChar char="•"/>
          </a:pPr>
          <a:r>
            <a:rPr lang="en-US" sz="2400" b="1" kern="1200" dirty="0"/>
            <a:t>Team worker</a:t>
          </a:r>
        </a:p>
        <a:p>
          <a:pPr marL="228600" lvl="1" indent="-228600" algn="l" defTabSz="1066800">
            <a:lnSpc>
              <a:spcPct val="90000"/>
            </a:lnSpc>
            <a:spcBef>
              <a:spcPct val="0"/>
            </a:spcBef>
            <a:spcAft>
              <a:spcPct val="15000"/>
            </a:spcAft>
            <a:buChar char="•"/>
          </a:pPr>
          <a:r>
            <a:rPr lang="en-US" sz="2400" b="1" kern="1200" dirty="0"/>
            <a:t>Resource Investigator</a:t>
          </a:r>
        </a:p>
      </dsp:txBody>
      <dsp:txXfrm rot="-5400000">
        <a:off x="3785616" y="1946265"/>
        <a:ext cx="6666143" cy="1180107"/>
      </dsp:txXfrm>
    </dsp:sp>
    <dsp:sp modelId="{3E6A3577-85E0-4AA8-8BD8-E7FDD9A5F713}">
      <dsp:nvSpPr>
        <dsp:cNvPr id="0" name=""/>
        <dsp:cNvSpPr/>
      </dsp:nvSpPr>
      <dsp:spPr>
        <a:xfrm>
          <a:off x="0" y="1718950"/>
          <a:ext cx="3785616" cy="1634736"/>
        </a:xfrm>
        <a:prstGeom prst="roundRect">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People Oriented roles</a:t>
          </a:r>
        </a:p>
      </dsp:txBody>
      <dsp:txXfrm>
        <a:off x="79801" y="1798751"/>
        <a:ext cx="3626014" cy="1475134"/>
      </dsp:txXfrm>
    </dsp:sp>
    <dsp:sp modelId="{46EB2FC6-86A9-4D72-AEEF-07D2035D8E28}">
      <dsp:nvSpPr>
        <dsp:cNvPr id="0" name=""/>
        <dsp:cNvSpPr/>
      </dsp:nvSpPr>
      <dsp:spPr>
        <a:xfrm rot="5400000">
          <a:off x="6496713" y="887799"/>
          <a:ext cx="1307789" cy="6729984"/>
        </a:xfrm>
        <a:prstGeom prst="round2SameRect">
          <a:avLst/>
        </a:prstGeom>
        <a:solidFill>
          <a:schemeClr val="accent2">
            <a:tint val="40000"/>
            <a:alpha val="90000"/>
            <a:hueOff val="-8695070"/>
            <a:satOff val="-10141"/>
            <a:lumOff val="-1691"/>
            <a:alphaOff val="0"/>
          </a:schemeClr>
        </a:solidFill>
        <a:ln w="12700" cap="flat" cmpd="sng" algn="ctr">
          <a:solidFill>
            <a:schemeClr val="accent2">
              <a:tint val="40000"/>
              <a:alpha val="90000"/>
              <a:hueOff val="-8695070"/>
              <a:satOff val="-10141"/>
              <a:lumOff val="-16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Plant </a:t>
          </a:r>
        </a:p>
        <a:p>
          <a:pPr marL="228600" lvl="1" indent="-228600" algn="l" defTabSz="1066800">
            <a:lnSpc>
              <a:spcPct val="90000"/>
            </a:lnSpc>
            <a:spcBef>
              <a:spcPct val="0"/>
            </a:spcBef>
            <a:spcAft>
              <a:spcPct val="15000"/>
            </a:spcAft>
            <a:buChar char="•"/>
          </a:pPr>
          <a:r>
            <a:rPr lang="en-US" sz="2400" b="1" kern="1200" dirty="0"/>
            <a:t>Monitor-Evaluator</a:t>
          </a:r>
        </a:p>
        <a:p>
          <a:pPr marL="228600" lvl="1" indent="-228600" algn="l" defTabSz="1066800">
            <a:lnSpc>
              <a:spcPct val="90000"/>
            </a:lnSpc>
            <a:spcBef>
              <a:spcPct val="0"/>
            </a:spcBef>
            <a:spcAft>
              <a:spcPct val="15000"/>
            </a:spcAft>
            <a:buChar char="•"/>
          </a:pPr>
          <a:r>
            <a:rPr lang="en-US" sz="2400" b="1" kern="1200" dirty="0"/>
            <a:t>Specialist</a:t>
          </a:r>
        </a:p>
      </dsp:txBody>
      <dsp:txXfrm rot="-5400000">
        <a:off x="3785616" y="3662738"/>
        <a:ext cx="6666143" cy="1180107"/>
      </dsp:txXfrm>
    </dsp:sp>
    <dsp:sp modelId="{5E2875A2-C98B-4DE1-9F76-AE7B3A20F705}">
      <dsp:nvSpPr>
        <dsp:cNvPr id="0" name=""/>
        <dsp:cNvSpPr/>
      </dsp:nvSpPr>
      <dsp:spPr>
        <a:xfrm>
          <a:off x="0" y="3435423"/>
          <a:ext cx="3785616" cy="1634736"/>
        </a:xfrm>
        <a:prstGeom prst="round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Thought Oriented Roles</a:t>
          </a:r>
        </a:p>
      </dsp:txBody>
      <dsp:txXfrm>
        <a:off x="79801" y="3515224"/>
        <a:ext cx="3626014" cy="1475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33D2-7358-4814-A811-E6B7648BB2EF}">
      <dsp:nvSpPr>
        <dsp:cNvPr id="0" name=""/>
        <dsp:cNvSpPr/>
      </dsp:nvSpPr>
      <dsp:spPr>
        <a:xfrm>
          <a:off x="345974" y="0"/>
          <a:ext cx="5896743" cy="589674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7000D-0A6B-4048-B6BF-379D9F9372D6}">
      <dsp:nvSpPr>
        <dsp:cNvPr id="0" name=""/>
        <dsp:cNvSpPr/>
      </dsp:nvSpPr>
      <dsp:spPr>
        <a:xfrm>
          <a:off x="906164" y="560190"/>
          <a:ext cx="2299729" cy="22997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Cell phones on silent or vibrate</a:t>
          </a:r>
        </a:p>
      </dsp:txBody>
      <dsp:txXfrm>
        <a:off x="1018428" y="672454"/>
        <a:ext cx="2075201" cy="2075201"/>
      </dsp:txXfrm>
    </dsp:sp>
    <dsp:sp modelId="{169A8673-3F06-4FD6-A362-A2AB29902DBC}">
      <dsp:nvSpPr>
        <dsp:cNvPr id="0" name=""/>
        <dsp:cNvSpPr/>
      </dsp:nvSpPr>
      <dsp:spPr>
        <a:xfrm>
          <a:off x="3382796" y="560190"/>
          <a:ext cx="2299729" cy="22997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Location of restrooms and emergency exits</a:t>
          </a:r>
        </a:p>
      </dsp:txBody>
      <dsp:txXfrm>
        <a:off x="3495060" y="672454"/>
        <a:ext cx="2075201" cy="2075201"/>
      </dsp:txXfrm>
    </dsp:sp>
    <dsp:sp modelId="{F7FF7D0B-1139-4A05-B878-9967AFEABC1B}">
      <dsp:nvSpPr>
        <dsp:cNvPr id="0" name=""/>
        <dsp:cNvSpPr/>
      </dsp:nvSpPr>
      <dsp:spPr>
        <a:xfrm>
          <a:off x="906164" y="3036822"/>
          <a:ext cx="2299729" cy="229972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Schedule</a:t>
          </a:r>
        </a:p>
        <a:p>
          <a:pPr marL="285750" lvl="1" indent="-285750" algn="l" defTabSz="1422400">
            <a:lnSpc>
              <a:spcPct val="90000"/>
            </a:lnSpc>
            <a:spcBef>
              <a:spcPct val="0"/>
            </a:spcBef>
            <a:spcAft>
              <a:spcPct val="15000"/>
            </a:spcAft>
            <a:buChar char="•"/>
          </a:pPr>
          <a:r>
            <a:rPr lang="en-US" sz="3200" kern="1200" dirty="0"/>
            <a:t>3-hour training</a:t>
          </a:r>
        </a:p>
      </dsp:txBody>
      <dsp:txXfrm>
        <a:off x="1018428" y="3149086"/>
        <a:ext cx="2075201" cy="2075201"/>
      </dsp:txXfrm>
    </dsp:sp>
    <dsp:sp modelId="{65DB9A9D-8139-4604-A3F5-B22D6CF959FD}">
      <dsp:nvSpPr>
        <dsp:cNvPr id="0" name=""/>
        <dsp:cNvSpPr/>
      </dsp:nvSpPr>
      <dsp:spPr>
        <a:xfrm>
          <a:off x="3382796" y="3036822"/>
          <a:ext cx="2299729" cy="22997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Materials:</a:t>
          </a:r>
        </a:p>
        <a:p>
          <a:pPr marL="285750" lvl="1" indent="-285750" algn="l" defTabSz="1244600">
            <a:lnSpc>
              <a:spcPct val="90000"/>
            </a:lnSpc>
            <a:spcBef>
              <a:spcPct val="0"/>
            </a:spcBef>
            <a:spcAft>
              <a:spcPct val="15000"/>
            </a:spcAft>
            <a:buFontTx/>
            <a:buNone/>
          </a:pPr>
          <a:r>
            <a:rPr lang="en-US" sz="2800" kern="1200" dirty="0"/>
            <a:t>Participant Manual </a:t>
          </a:r>
        </a:p>
        <a:p>
          <a:pPr marL="285750" lvl="1" indent="-285750" algn="l" defTabSz="1244600">
            <a:lnSpc>
              <a:spcPct val="90000"/>
            </a:lnSpc>
            <a:spcBef>
              <a:spcPct val="0"/>
            </a:spcBef>
            <a:spcAft>
              <a:spcPct val="15000"/>
            </a:spcAft>
            <a:buFontTx/>
            <a:buNone/>
          </a:pPr>
          <a:r>
            <a:rPr lang="en-US" sz="2800" kern="1200" dirty="0"/>
            <a:t>Action Plan </a:t>
          </a:r>
        </a:p>
      </dsp:txBody>
      <dsp:txXfrm>
        <a:off x="3495060" y="3149086"/>
        <a:ext cx="2075201" cy="2075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1D53-57A6-45C7-8F94-5270E37A0995}">
      <dsp:nvSpPr>
        <dsp:cNvPr id="0" name=""/>
        <dsp:cNvSpPr/>
      </dsp:nvSpPr>
      <dsp:spPr>
        <a:xfrm>
          <a:off x="3852" y="270086"/>
          <a:ext cx="2427954" cy="339913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93" tIns="330200" rIns="189293" bIns="330200" numCol="1" spcCol="1270" anchor="t" anchorCtr="0">
          <a:noAutofit/>
        </a:bodyPr>
        <a:lstStyle/>
        <a:p>
          <a:pPr marL="0" lvl="0" indent="0" algn="l" defTabSz="1066800">
            <a:lnSpc>
              <a:spcPct val="90000"/>
            </a:lnSpc>
            <a:spcBef>
              <a:spcPct val="0"/>
            </a:spcBef>
            <a:spcAft>
              <a:spcPct val="35000"/>
            </a:spcAft>
            <a:buNone/>
          </a:pPr>
          <a:r>
            <a:rPr lang="en-US" sz="2400" b="1" kern="1200" dirty="0"/>
            <a:t>Explain the importance of teams &amp; teambuilding in APS. </a:t>
          </a:r>
        </a:p>
      </dsp:txBody>
      <dsp:txXfrm>
        <a:off x="3852" y="1561758"/>
        <a:ext cx="2427954" cy="2039482"/>
      </dsp:txXfrm>
    </dsp:sp>
    <dsp:sp modelId="{98C45D45-706E-4364-B8EF-AB79964A1AA0}">
      <dsp:nvSpPr>
        <dsp:cNvPr id="0" name=""/>
        <dsp:cNvSpPr/>
      </dsp:nvSpPr>
      <dsp:spPr>
        <a:xfrm>
          <a:off x="707959" y="610000"/>
          <a:ext cx="1019741" cy="101974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03" tIns="12700" rIns="795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57297" y="759338"/>
        <a:ext cx="721065" cy="721065"/>
      </dsp:txXfrm>
    </dsp:sp>
    <dsp:sp modelId="{43B555D8-F865-4CD2-98EC-8B618444D5F0}">
      <dsp:nvSpPr>
        <dsp:cNvPr id="0" name=""/>
        <dsp:cNvSpPr/>
      </dsp:nvSpPr>
      <dsp:spPr>
        <a:xfrm>
          <a:off x="3852" y="3669151"/>
          <a:ext cx="2427954" cy="72"/>
        </a:xfrm>
        <a:prstGeom prst="rect">
          <a:avLst/>
        </a:prstGeom>
        <a:solidFill>
          <a:schemeClr val="accent5">
            <a:hueOff val="-2002757"/>
            <a:satOff val="2945"/>
            <a:lumOff val="2521"/>
            <a:alphaOff val="0"/>
          </a:schemeClr>
        </a:solidFill>
        <a:ln w="12700" cap="flat" cmpd="sng" algn="ctr">
          <a:solidFill>
            <a:schemeClr val="accent5">
              <a:hueOff val="-2002757"/>
              <a:satOff val="2945"/>
              <a:lumOff val="25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1B383-DD7C-4B73-8059-20992D9E1E4A}">
      <dsp:nvSpPr>
        <dsp:cNvPr id="0" name=""/>
        <dsp:cNvSpPr/>
      </dsp:nvSpPr>
      <dsp:spPr>
        <a:xfrm>
          <a:off x="2674602" y="270086"/>
          <a:ext cx="2427954" cy="3399136"/>
        </a:xfrm>
        <a:prstGeom prst="rect">
          <a:avLst/>
        </a:prstGeom>
        <a:solidFill>
          <a:schemeClr val="accent5">
            <a:tint val="40000"/>
            <a:alpha val="90000"/>
            <a:hueOff val="-4701633"/>
            <a:satOff val="8851"/>
            <a:lumOff val="1339"/>
            <a:alphaOff val="0"/>
          </a:schemeClr>
        </a:solidFill>
        <a:ln w="12700" cap="flat" cmpd="sng" algn="ctr">
          <a:solidFill>
            <a:schemeClr val="accent5">
              <a:tint val="40000"/>
              <a:alpha val="90000"/>
              <a:hueOff val="-4701633"/>
              <a:satOff val="8851"/>
              <a:lumOff val="13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93" tIns="330200" rIns="189293" bIns="330200" numCol="1" spcCol="1270" anchor="t" anchorCtr="0">
          <a:noAutofit/>
        </a:bodyPr>
        <a:lstStyle/>
        <a:p>
          <a:pPr marL="0" lvl="0" indent="0" algn="l" defTabSz="1066800">
            <a:lnSpc>
              <a:spcPct val="90000"/>
            </a:lnSpc>
            <a:spcBef>
              <a:spcPct val="0"/>
            </a:spcBef>
            <a:spcAft>
              <a:spcPct val="35000"/>
            </a:spcAft>
            <a:buNone/>
          </a:pPr>
          <a:r>
            <a:rPr lang="en-US" sz="2400" b="1" kern="1200" dirty="0"/>
            <a:t>Explain how to build &amp; manage healthy, effective teams</a:t>
          </a:r>
          <a:r>
            <a:rPr lang="en-US" sz="2400" kern="1200" dirty="0"/>
            <a:t>.</a:t>
          </a:r>
        </a:p>
      </dsp:txBody>
      <dsp:txXfrm>
        <a:off x="2674602" y="1561758"/>
        <a:ext cx="2427954" cy="2039482"/>
      </dsp:txXfrm>
    </dsp:sp>
    <dsp:sp modelId="{6F5203C9-14AC-4543-951A-DB88B93F1D85}">
      <dsp:nvSpPr>
        <dsp:cNvPr id="0" name=""/>
        <dsp:cNvSpPr/>
      </dsp:nvSpPr>
      <dsp:spPr>
        <a:xfrm>
          <a:off x="3378709" y="610000"/>
          <a:ext cx="1019741" cy="1019741"/>
        </a:xfrm>
        <a:prstGeom prst="ellipse">
          <a:avLst/>
        </a:prstGeom>
        <a:solidFill>
          <a:schemeClr val="accent5">
            <a:hueOff val="-4005514"/>
            <a:satOff val="5889"/>
            <a:lumOff val="5042"/>
            <a:alphaOff val="0"/>
          </a:schemeClr>
        </a:solidFill>
        <a:ln w="12700" cap="flat" cmpd="sng" algn="ctr">
          <a:solidFill>
            <a:schemeClr val="accent5">
              <a:hueOff val="-4005514"/>
              <a:satOff val="5889"/>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03" tIns="12700" rIns="795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28047" y="759338"/>
        <a:ext cx="721065" cy="721065"/>
      </dsp:txXfrm>
    </dsp:sp>
    <dsp:sp modelId="{B5E02DA5-434B-4A5F-9968-5294C809C6E4}">
      <dsp:nvSpPr>
        <dsp:cNvPr id="0" name=""/>
        <dsp:cNvSpPr/>
      </dsp:nvSpPr>
      <dsp:spPr>
        <a:xfrm>
          <a:off x="2674602" y="3669151"/>
          <a:ext cx="2427954" cy="72"/>
        </a:xfrm>
        <a:prstGeom prst="rect">
          <a:avLst/>
        </a:prstGeom>
        <a:solidFill>
          <a:schemeClr val="accent5">
            <a:hueOff val="-6008271"/>
            <a:satOff val="8834"/>
            <a:lumOff val="7563"/>
            <a:alphaOff val="0"/>
          </a:schemeClr>
        </a:solidFill>
        <a:ln w="12700" cap="flat" cmpd="sng" algn="ctr">
          <a:solidFill>
            <a:schemeClr val="accent5">
              <a:hueOff val="-6008271"/>
              <a:satOff val="8834"/>
              <a:lumOff val="75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83ECA-C76A-4205-81DD-4A85B163D3F4}">
      <dsp:nvSpPr>
        <dsp:cNvPr id="0" name=""/>
        <dsp:cNvSpPr/>
      </dsp:nvSpPr>
      <dsp:spPr>
        <a:xfrm>
          <a:off x="5345353" y="270086"/>
          <a:ext cx="2427954" cy="3399136"/>
        </a:xfrm>
        <a:prstGeom prst="rect">
          <a:avLst/>
        </a:prstGeom>
        <a:solidFill>
          <a:schemeClr val="accent5">
            <a:tint val="40000"/>
            <a:alpha val="90000"/>
            <a:hueOff val="-9403265"/>
            <a:satOff val="17701"/>
            <a:lumOff val="2677"/>
            <a:alphaOff val="0"/>
          </a:schemeClr>
        </a:solidFill>
        <a:ln w="12700" cap="flat" cmpd="sng" algn="ctr">
          <a:solidFill>
            <a:schemeClr val="accent5">
              <a:tint val="40000"/>
              <a:alpha val="90000"/>
              <a:hueOff val="-9403265"/>
              <a:satOff val="17701"/>
              <a:lumOff val="2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93" tIns="330200" rIns="189293" bIns="330200" numCol="1" spcCol="1270" anchor="t" anchorCtr="0">
          <a:noAutofit/>
        </a:bodyPr>
        <a:lstStyle/>
        <a:p>
          <a:pPr marL="0" lvl="0" indent="0" algn="ctr" defTabSz="1066800">
            <a:lnSpc>
              <a:spcPct val="90000"/>
            </a:lnSpc>
            <a:spcBef>
              <a:spcPct val="0"/>
            </a:spcBef>
            <a:spcAft>
              <a:spcPct val="35000"/>
            </a:spcAft>
            <a:buNone/>
          </a:pPr>
          <a:r>
            <a:rPr lang="en-US" sz="2400" b="1" kern="1200" dirty="0"/>
            <a:t>Identify strengths &amp; weakness within your team.</a:t>
          </a:r>
        </a:p>
      </dsp:txBody>
      <dsp:txXfrm>
        <a:off x="5345353" y="1561758"/>
        <a:ext cx="2427954" cy="2039482"/>
      </dsp:txXfrm>
    </dsp:sp>
    <dsp:sp modelId="{09A334CC-1C3A-465C-A64C-2ABA05BA85B5}">
      <dsp:nvSpPr>
        <dsp:cNvPr id="0" name=""/>
        <dsp:cNvSpPr/>
      </dsp:nvSpPr>
      <dsp:spPr>
        <a:xfrm>
          <a:off x="6049460" y="610000"/>
          <a:ext cx="1019741" cy="1019741"/>
        </a:xfrm>
        <a:prstGeom prst="ellipse">
          <a:avLst/>
        </a:prstGeom>
        <a:solidFill>
          <a:schemeClr val="accent5">
            <a:hueOff val="-8011028"/>
            <a:satOff val="11779"/>
            <a:lumOff val="10084"/>
            <a:alphaOff val="0"/>
          </a:schemeClr>
        </a:solidFill>
        <a:ln w="12700" cap="flat" cmpd="sng" algn="ctr">
          <a:solidFill>
            <a:schemeClr val="accent5">
              <a:hueOff val="-8011028"/>
              <a:satOff val="11779"/>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03" tIns="12700" rIns="795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198798" y="759338"/>
        <a:ext cx="721065" cy="721065"/>
      </dsp:txXfrm>
    </dsp:sp>
    <dsp:sp modelId="{3CA90586-FD16-49B9-AF39-43D11EB7EAF2}">
      <dsp:nvSpPr>
        <dsp:cNvPr id="0" name=""/>
        <dsp:cNvSpPr/>
      </dsp:nvSpPr>
      <dsp:spPr>
        <a:xfrm>
          <a:off x="5345353" y="3669151"/>
          <a:ext cx="2427954" cy="72"/>
        </a:xfrm>
        <a:prstGeom prst="rect">
          <a:avLst/>
        </a:prstGeom>
        <a:solidFill>
          <a:schemeClr val="accent5">
            <a:hueOff val="-10013784"/>
            <a:satOff val="14724"/>
            <a:lumOff val="12605"/>
            <a:alphaOff val="0"/>
          </a:schemeClr>
        </a:solidFill>
        <a:ln w="12700" cap="flat" cmpd="sng" algn="ctr">
          <a:solidFill>
            <a:schemeClr val="accent5">
              <a:hueOff val="-10013784"/>
              <a:satOff val="14724"/>
              <a:lumOff val="126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ED5F5-39C3-49D1-A801-560F0D2F5390}">
      <dsp:nvSpPr>
        <dsp:cNvPr id="0" name=""/>
        <dsp:cNvSpPr/>
      </dsp:nvSpPr>
      <dsp:spPr>
        <a:xfrm>
          <a:off x="8016103" y="270086"/>
          <a:ext cx="2696535" cy="3399136"/>
        </a:xfrm>
        <a:prstGeom prst="rect">
          <a:avLst/>
        </a:prstGeom>
        <a:solidFill>
          <a:schemeClr val="accent5">
            <a:tint val="40000"/>
            <a:alpha val="90000"/>
            <a:hueOff val="-14104897"/>
            <a:satOff val="26552"/>
            <a:lumOff val="4016"/>
            <a:alphaOff val="0"/>
          </a:schemeClr>
        </a:solidFill>
        <a:ln w="12700" cap="flat" cmpd="sng" algn="ctr">
          <a:solidFill>
            <a:schemeClr val="accent5">
              <a:tint val="40000"/>
              <a:alpha val="90000"/>
              <a:hueOff val="-14104897"/>
              <a:satOff val="26552"/>
              <a:lumOff val="40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293" tIns="330200" rIns="189293" bIns="330200" numCol="1" spcCol="1270" anchor="t" anchorCtr="0">
          <a:noAutofit/>
        </a:bodyPr>
        <a:lstStyle/>
        <a:p>
          <a:pPr marL="0" lvl="0" indent="0" algn="l" defTabSz="1066800">
            <a:lnSpc>
              <a:spcPct val="90000"/>
            </a:lnSpc>
            <a:spcBef>
              <a:spcPct val="0"/>
            </a:spcBef>
            <a:spcAft>
              <a:spcPct val="35000"/>
            </a:spcAft>
            <a:buNone/>
          </a:pPr>
          <a:r>
            <a:rPr lang="en-US" sz="2400" b="1" kern="1200" dirty="0"/>
            <a:t>Explain benefits of using trauma-informed approach to managing teams.</a:t>
          </a:r>
        </a:p>
      </dsp:txBody>
      <dsp:txXfrm>
        <a:off x="8016103" y="1561758"/>
        <a:ext cx="2696535" cy="2039482"/>
      </dsp:txXfrm>
    </dsp:sp>
    <dsp:sp modelId="{6C0E1AC9-434F-4DA1-BCFA-EAA006E851A7}">
      <dsp:nvSpPr>
        <dsp:cNvPr id="0" name=""/>
        <dsp:cNvSpPr/>
      </dsp:nvSpPr>
      <dsp:spPr>
        <a:xfrm>
          <a:off x="8854500" y="610000"/>
          <a:ext cx="1019741" cy="1019741"/>
        </a:xfrm>
        <a:prstGeom prst="ellipse">
          <a:avLst/>
        </a:prstGeom>
        <a:solidFill>
          <a:schemeClr val="accent5">
            <a:hueOff val="-12016542"/>
            <a:satOff val="17668"/>
            <a:lumOff val="15126"/>
            <a:alphaOff val="0"/>
          </a:schemeClr>
        </a:solidFill>
        <a:ln w="12700" cap="flat" cmpd="sng" algn="ctr">
          <a:solidFill>
            <a:schemeClr val="accent5">
              <a:hueOff val="-12016542"/>
              <a:satOff val="17668"/>
              <a:lumOff val="151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03" tIns="12700" rIns="7950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003838" y="759338"/>
        <a:ext cx="721065" cy="721065"/>
      </dsp:txXfrm>
    </dsp:sp>
    <dsp:sp modelId="{24A4F44F-C053-45F8-AE9C-8E32A106A080}">
      <dsp:nvSpPr>
        <dsp:cNvPr id="0" name=""/>
        <dsp:cNvSpPr/>
      </dsp:nvSpPr>
      <dsp:spPr>
        <a:xfrm>
          <a:off x="8150393" y="3669151"/>
          <a:ext cx="2427954" cy="72"/>
        </a:xfrm>
        <a:prstGeom prst="rect">
          <a:avLst/>
        </a:prstGeom>
        <a:solidFill>
          <a:schemeClr val="accent5">
            <a:hueOff val="-14019298"/>
            <a:satOff val="20613"/>
            <a:lumOff val="17647"/>
            <a:alphaOff val="0"/>
          </a:schemeClr>
        </a:solidFill>
        <a:ln w="12700" cap="flat" cmpd="sng" algn="ctr">
          <a:solidFill>
            <a:schemeClr val="accent5">
              <a:hueOff val="-14019298"/>
              <a:satOff val="20613"/>
              <a:lumOff val="1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4F1A5-83FA-4B84-B1A5-0E43105D6515}">
      <dsp:nvSpPr>
        <dsp:cNvPr id="0" name=""/>
        <dsp:cNvSpPr/>
      </dsp:nvSpPr>
      <dsp:spPr>
        <a:xfrm rot="5400000">
          <a:off x="4537657" y="-1416449"/>
          <a:ext cx="1387139" cy="492350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The process of bringing individual employees together as a unit; therefore creating a team.</a:t>
          </a:r>
        </a:p>
      </dsp:txBody>
      <dsp:txXfrm rot="-5400000">
        <a:off x="2769474" y="419449"/>
        <a:ext cx="4855792" cy="1251709"/>
      </dsp:txXfrm>
    </dsp:sp>
    <dsp:sp modelId="{03E272EA-A493-4157-9000-59D6D62DF80B}">
      <dsp:nvSpPr>
        <dsp:cNvPr id="0" name=""/>
        <dsp:cNvSpPr/>
      </dsp:nvSpPr>
      <dsp:spPr>
        <a:xfrm>
          <a:off x="0" y="1183"/>
          <a:ext cx="2769473" cy="20882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What is Team Building</a:t>
          </a:r>
          <a:r>
            <a:rPr lang="en-US" sz="2000" kern="1200" dirty="0"/>
            <a:t>?</a:t>
          </a:r>
        </a:p>
      </dsp:txBody>
      <dsp:txXfrm>
        <a:off x="101940" y="103123"/>
        <a:ext cx="2565593" cy="1884361"/>
      </dsp:txXfrm>
    </dsp:sp>
    <dsp:sp modelId="{81AAB95A-8F96-42F2-9593-6A46EDC14106}">
      <dsp:nvSpPr>
        <dsp:cNvPr id="0" name=""/>
        <dsp:cNvSpPr/>
      </dsp:nvSpPr>
      <dsp:spPr>
        <a:xfrm rot="5400000">
          <a:off x="3202161" y="1859308"/>
          <a:ext cx="4062938" cy="4918699"/>
        </a:xfrm>
        <a:prstGeom prst="round2SameRect">
          <a:avLst/>
        </a:prstGeom>
        <a:solidFill>
          <a:schemeClr val="accent2">
            <a:tint val="40000"/>
            <a:alpha val="90000"/>
            <a:hueOff val="-8695070"/>
            <a:satOff val="-10141"/>
            <a:lumOff val="-1691"/>
            <a:alphaOff val="0"/>
          </a:schemeClr>
        </a:solidFill>
        <a:ln w="12700" cap="flat" cmpd="sng" algn="ctr">
          <a:solidFill>
            <a:schemeClr val="accent2">
              <a:tint val="40000"/>
              <a:alpha val="90000"/>
              <a:hueOff val="-8695070"/>
              <a:satOff val="-10141"/>
              <a:lumOff val="-16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t>Establish your role as a leader</a:t>
          </a:r>
        </a:p>
        <a:p>
          <a:pPr marL="228600" lvl="1" indent="-228600" algn="l" defTabSz="977900">
            <a:lnSpc>
              <a:spcPct val="90000"/>
            </a:lnSpc>
            <a:spcBef>
              <a:spcPct val="0"/>
            </a:spcBef>
            <a:spcAft>
              <a:spcPct val="15000"/>
            </a:spcAft>
            <a:buChar char="•"/>
          </a:pPr>
          <a:r>
            <a:rPr lang="en-US" sz="2200" b="1" kern="1200" dirty="0"/>
            <a:t>Build trust</a:t>
          </a:r>
        </a:p>
        <a:p>
          <a:pPr marL="228600" lvl="1" indent="-228600" algn="l" defTabSz="977900">
            <a:lnSpc>
              <a:spcPct val="90000"/>
            </a:lnSpc>
            <a:spcBef>
              <a:spcPct val="0"/>
            </a:spcBef>
            <a:spcAft>
              <a:spcPct val="15000"/>
            </a:spcAft>
            <a:buChar char="•"/>
          </a:pPr>
          <a:r>
            <a:rPr lang="en-US" sz="2200" b="1" kern="1200" dirty="0"/>
            <a:t>Foster individual relationships</a:t>
          </a:r>
        </a:p>
        <a:p>
          <a:pPr marL="228600" lvl="1" indent="-228600" algn="l" defTabSz="977900">
            <a:lnSpc>
              <a:spcPct val="90000"/>
            </a:lnSpc>
            <a:spcBef>
              <a:spcPct val="0"/>
            </a:spcBef>
            <a:spcAft>
              <a:spcPct val="15000"/>
            </a:spcAft>
            <a:buChar char="•"/>
          </a:pPr>
          <a:r>
            <a:rPr lang="en-US" sz="2200" b="1" kern="1200" dirty="0"/>
            <a:t>Build rapport</a:t>
          </a:r>
        </a:p>
        <a:p>
          <a:pPr marL="228600" lvl="1" indent="-228600" algn="l" defTabSz="977900">
            <a:lnSpc>
              <a:spcPct val="90000"/>
            </a:lnSpc>
            <a:spcBef>
              <a:spcPct val="0"/>
            </a:spcBef>
            <a:spcAft>
              <a:spcPct val="15000"/>
            </a:spcAft>
            <a:buChar char="•"/>
          </a:pPr>
          <a:r>
            <a:rPr lang="en-US" sz="2200" b="1" kern="1200" dirty="0"/>
            <a:t>Build relationships</a:t>
          </a:r>
        </a:p>
        <a:p>
          <a:pPr marL="228600" lvl="1" indent="-228600" algn="l" defTabSz="977900">
            <a:lnSpc>
              <a:spcPct val="90000"/>
            </a:lnSpc>
            <a:spcBef>
              <a:spcPct val="0"/>
            </a:spcBef>
            <a:spcAft>
              <a:spcPct val="15000"/>
            </a:spcAft>
            <a:buChar char="•"/>
          </a:pPr>
          <a:r>
            <a:rPr lang="en-US" sz="2200" b="1" kern="1200" dirty="0"/>
            <a:t>Communicate clearly</a:t>
          </a:r>
        </a:p>
        <a:p>
          <a:pPr marL="228600" lvl="1" indent="-228600" algn="l" defTabSz="977900">
            <a:lnSpc>
              <a:spcPct val="90000"/>
            </a:lnSpc>
            <a:spcBef>
              <a:spcPct val="0"/>
            </a:spcBef>
            <a:spcAft>
              <a:spcPct val="15000"/>
            </a:spcAft>
            <a:buChar char="•"/>
          </a:pPr>
          <a:r>
            <a:rPr lang="en-US" sz="2200" b="1" kern="1200" dirty="0"/>
            <a:t>Establish a vision</a:t>
          </a:r>
        </a:p>
        <a:p>
          <a:pPr marL="228600" lvl="1" indent="-228600" algn="l" defTabSz="977900">
            <a:lnSpc>
              <a:spcPct val="90000"/>
            </a:lnSpc>
            <a:spcBef>
              <a:spcPct val="0"/>
            </a:spcBef>
            <a:spcAft>
              <a:spcPct val="15000"/>
            </a:spcAft>
            <a:buChar char="•"/>
          </a:pPr>
          <a:r>
            <a:rPr lang="en-US" sz="2200" b="1" kern="1200" dirty="0"/>
            <a:t>Set goals</a:t>
          </a:r>
        </a:p>
        <a:p>
          <a:pPr marL="228600" lvl="1" indent="-228600" algn="l" defTabSz="977900">
            <a:lnSpc>
              <a:spcPct val="90000"/>
            </a:lnSpc>
            <a:spcBef>
              <a:spcPct val="0"/>
            </a:spcBef>
            <a:spcAft>
              <a:spcPct val="15000"/>
            </a:spcAft>
            <a:buChar char="•"/>
          </a:pPr>
          <a:r>
            <a:rPr lang="en-US" sz="2200" b="1" kern="1200" dirty="0"/>
            <a:t>Support and respect team members</a:t>
          </a:r>
        </a:p>
      </dsp:txBody>
      <dsp:txXfrm rot="-5400000">
        <a:off x="2774281" y="2485524"/>
        <a:ext cx="4720363" cy="3666266"/>
      </dsp:txXfrm>
    </dsp:sp>
    <dsp:sp modelId="{7C098AC0-FFD8-4733-B5C9-146BA3090066}">
      <dsp:nvSpPr>
        <dsp:cNvPr id="0" name=""/>
        <dsp:cNvSpPr/>
      </dsp:nvSpPr>
      <dsp:spPr>
        <a:xfrm>
          <a:off x="0" y="2351664"/>
          <a:ext cx="2766768" cy="3931622"/>
        </a:xfrm>
        <a:prstGeom prst="round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Where do I even start?</a:t>
          </a:r>
        </a:p>
      </dsp:txBody>
      <dsp:txXfrm>
        <a:off x="135062" y="2486726"/>
        <a:ext cx="2496644" cy="3661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0E4E4-7DDF-4D4E-AF23-7287C63CA051}">
      <dsp:nvSpPr>
        <dsp:cNvPr id="0" name=""/>
        <dsp:cNvSpPr/>
      </dsp:nvSpPr>
      <dsp:spPr>
        <a:xfrm>
          <a:off x="0" y="0"/>
          <a:ext cx="77168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21145-66FB-4285-801A-A8E5DEDD1DE9}">
      <dsp:nvSpPr>
        <dsp:cNvPr id="0" name=""/>
        <dsp:cNvSpPr/>
      </dsp:nvSpPr>
      <dsp:spPr>
        <a:xfrm>
          <a:off x="0" y="0"/>
          <a:ext cx="7716873" cy="1409294"/>
        </a:xfrm>
        <a:prstGeom prst="rect">
          <a:avLst/>
        </a:prstGeom>
        <a:noFill/>
        <a:ln w="57150">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Combined Knowledge</a:t>
          </a:r>
          <a:r>
            <a:rPr lang="en-US" sz="2400" kern="1200" dirty="0"/>
            <a:t>: Individuals bring their own expertise  and perspectives to the team.</a:t>
          </a:r>
        </a:p>
      </dsp:txBody>
      <dsp:txXfrm>
        <a:off x="0" y="0"/>
        <a:ext cx="7716873" cy="1409294"/>
      </dsp:txXfrm>
    </dsp:sp>
    <dsp:sp modelId="{B20F96FB-E0B7-4DC1-AAC2-F0A1A27C7B65}">
      <dsp:nvSpPr>
        <dsp:cNvPr id="0" name=""/>
        <dsp:cNvSpPr/>
      </dsp:nvSpPr>
      <dsp:spPr>
        <a:xfrm>
          <a:off x="0" y="1409294"/>
          <a:ext cx="7716873" cy="0"/>
        </a:xfrm>
        <a:prstGeom prst="line">
          <a:avLst/>
        </a:prstGeom>
        <a:solidFill>
          <a:schemeClr val="accent2">
            <a:hueOff val="-3022401"/>
            <a:satOff val="1745"/>
            <a:lumOff val="-3202"/>
            <a:alphaOff val="0"/>
          </a:schemeClr>
        </a:solidFill>
        <a:ln w="12700" cap="flat" cmpd="sng" algn="ctr">
          <a:solidFill>
            <a:schemeClr val="accent2">
              <a:hueOff val="-3022401"/>
              <a:satOff val="1745"/>
              <a:lumOff val="-3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20708-A057-4299-B569-C4BB4110D96D}">
      <dsp:nvSpPr>
        <dsp:cNvPr id="0" name=""/>
        <dsp:cNvSpPr/>
      </dsp:nvSpPr>
      <dsp:spPr>
        <a:xfrm>
          <a:off x="0" y="1409294"/>
          <a:ext cx="7716873" cy="140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Collective Resources</a:t>
          </a:r>
          <a:r>
            <a:rPr lang="en-US" sz="2400" kern="1200" dirty="0"/>
            <a:t>: Individuals access to different resources and helping disciplines.</a:t>
          </a:r>
        </a:p>
      </dsp:txBody>
      <dsp:txXfrm>
        <a:off x="0" y="1409294"/>
        <a:ext cx="7716873" cy="1409294"/>
      </dsp:txXfrm>
    </dsp:sp>
    <dsp:sp modelId="{C899FF61-4670-4457-BD32-B78A2B43E8F8}">
      <dsp:nvSpPr>
        <dsp:cNvPr id="0" name=""/>
        <dsp:cNvSpPr/>
      </dsp:nvSpPr>
      <dsp:spPr>
        <a:xfrm>
          <a:off x="0" y="2487785"/>
          <a:ext cx="7716873" cy="0"/>
        </a:xfrm>
        <a:prstGeom prst="line">
          <a:avLst/>
        </a:prstGeom>
        <a:solidFill>
          <a:schemeClr val="accent2">
            <a:hueOff val="-6044802"/>
            <a:satOff val="3491"/>
            <a:lumOff val="-6405"/>
            <a:alphaOff val="0"/>
          </a:schemeClr>
        </a:solidFill>
        <a:ln w="12700" cap="flat" cmpd="sng" algn="ctr">
          <a:solidFill>
            <a:schemeClr val="accent2">
              <a:hueOff val="-6044802"/>
              <a:satOff val="3491"/>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412AC-31C2-4882-A19F-A04165335D82}">
      <dsp:nvSpPr>
        <dsp:cNvPr id="0" name=""/>
        <dsp:cNvSpPr/>
      </dsp:nvSpPr>
      <dsp:spPr>
        <a:xfrm>
          <a:off x="0" y="2552697"/>
          <a:ext cx="7716873" cy="140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Shared Responsibility</a:t>
          </a:r>
          <a:r>
            <a:rPr lang="en-US" sz="2400" kern="1200" dirty="0"/>
            <a:t>: Shared input from team members on complex client situations can be beneficial to all. </a:t>
          </a:r>
        </a:p>
      </dsp:txBody>
      <dsp:txXfrm>
        <a:off x="0" y="2552697"/>
        <a:ext cx="7716873" cy="1409294"/>
      </dsp:txXfrm>
    </dsp:sp>
    <dsp:sp modelId="{20C3CEE9-3538-433D-93C6-5683A3D9B6AB}">
      <dsp:nvSpPr>
        <dsp:cNvPr id="0" name=""/>
        <dsp:cNvSpPr/>
      </dsp:nvSpPr>
      <dsp:spPr>
        <a:xfrm>
          <a:off x="0" y="4227884"/>
          <a:ext cx="7716873" cy="0"/>
        </a:xfrm>
        <a:prstGeom prst="line">
          <a:avLst/>
        </a:prstGeom>
        <a:solidFill>
          <a:schemeClr val="accent2">
            <a:hueOff val="-9067203"/>
            <a:satOff val="5236"/>
            <a:lumOff val="-9607"/>
            <a:alphaOff val="0"/>
          </a:schemeClr>
        </a:solidFill>
        <a:ln w="12700" cap="flat" cmpd="sng" algn="ctr">
          <a:solidFill>
            <a:schemeClr val="accent2">
              <a:hueOff val="-9067203"/>
              <a:satOff val="5236"/>
              <a:lumOff val="-96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227DD1-6D11-45F7-B6E2-1ABC594D9212}">
      <dsp:nvSpPr>
        <dsp:cNvPr id="0" name=""/>
        <dsp:cNvSpPr/>
      </dsp:nvSpPr>
      <dsp:spPr>
        <a:xfrm>
          <a:off x="0" y="3878745"/>
          <a:ext cx="7716873" cy="140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Support Network</a:t>
          </a:r>
          <a:r>
            <a:rPr lang="en-US" sz="2400" kern="1200" dirty="0"/>
            <a:t>: Nobody knows the trials and joys of the job more that our teammates.  Teams allow us to feel supported.  </a:t>
          </a:r>
        </a:p>
      </dsp:txBody>
      <dsp:txXfrm>
        <a:off x="0" y="3878745"/>
        <a:ext cx="7716873" cy="1409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AF825-0A2F-4876-86A1-78B966636A18}">
      <dsp:nvSpPr>
        <dsp:cNvPr id="0" name=""/>
        <dsp:cNvSpPr/>
      </dsp:nvSpPr>
      <dsp:spPr>
        <a:xfrm>
          <a:off x="1448008" y="2232"/>
          <a:ext cx="5792034" cy="6154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t>Transparent</a:t>
          </a:r>
        </a:p>
      </dsp:txBody>
      <dsp:txXfrm>
        <a:off x="1448008" y="2232"/>
        <a:ext cx="5792034" cy="615443"/>
      </dsp:txXfrm>
    </dsp:sp>
    <dsp:sp modelId="{583DC0C7-4015-4FA7-AB83-C3A59E3C062B}">
      <dsp:nvSpPr>
        <dsp:cNvPr id="0" name=""/>
        <dsp:cNvSpPr/>
      </dsp:nvSpPr>
      <dsp:spPr>
        <a:xfrm>
          <a:off x="0" y="0"/>
          <a:ext cx="1448008" cy="61544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Be</a:t>
          </a:r>
        </a:p>
      </dsp:txBody>
      <dsp:txXfrm>
        <a:off x="0" y="0"/>
        <a:ext cx="1448008" cy="615443"/>
      </dsp:txXfrm>
    </dsp:sp>
    <dsp:sp modelId="{4E67DFB3-9C67-4B44-8B3A-6AB821C4A338}">
      <dsp:nvSpPr>
        <dsp:cNvPr id="0" name=""/>
        <dsp:cNvSpPr/>
      </dsp:nvSpPr>
      <dsp:spPr>
        <a:xfrm>
          <a:off x="1448008" y="654603"/>
          <a:ext cx="5792034" cy="615443"/>
        </a:xfrm>
        <a:prstGeom prst="rect">
          <a:avLst/>
        </a:prstGeom>
        <a:solidFill>
          <a:schemeClr val="accent2">
            <a:hueOff val="-1295315"/>
            <a:satOff val="748"/>
            <a:lumOff val="-1372"/>
            <a:alphaOff val="0"/>
          </a:schemeClr>
        </a:solidFill>
        <a:ln w="12700" cap="flat" cmpd="sng" algn="ctr">
          <a:solidFill>
            <a:schemeClr val="accent2">
              <a:hueOff val="-1295315"/>
              <a:satOff val="748"/>
              <a:lumOff val="-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 Trust</a:t>
          </a:r>
        </a:p>
      </dsp:txBody>
      <dsp:txXfrm>
        <a:off x="1448008" y="654603"/>
        <a:ext cx="5792034" cy="615443"/>
      </dsp:txXfrm>
    </dsp:sp>
    <dsp:sp modelId="{9A0067EF-5877-484C-AC98-83FA3AD54C01}">
      <dsp:nvSpPr>
        <dsp:cNvPr id="0" name=""/>
        <dsp:cNvSpPr/>
      </dsp:nvSpPr>
      <dsp:spPr>
        <a:xfrm>
          <a:off x="0" y="654603"/>
          <a:ext cx="1448008" cy="615443"/>
        </a:xfrm>
        <a:prstGeom prst="rect">
          <a:avLst/>
        </a:prstGeom>
        <a:solidFill>
          <a:schemeClr val="lt1">
            <a:hueOff val="0"/>
            <a:satOff val="0"/>
            <a:lumOff val="0"/>
            <a:alphaOff val="0"/>
          </a:schemeClr>
        </a:solidFill>
        <a:ln w="12700" cap="flat" cmpd="sng" algn="ctr">
          <a:solidFill>
            <a:schemeClr val="accent2">
              <a:hueOff val="-1295315"/>
              <a:satOff val="748"/>
              <a:lumOff val="-13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Build</a:t>
          </a:r>
        </a:p>
      </dsp:txBody>
      <dsp:txXfrm>
        <a:off x="0" y="654603"/>
        <a:ext cx="1448008" cy="615443"/>
      </dsp:txXfrm>
    </dsp:sp>
    <dsp:sp modelId="{C03ED50E-305B-4559-895A-1B121C48153B}">
      <dsp:nvSpPr>
        <dsp:cNvPr id="0" name=""/>
        <dsp:cNvSpPr/>
      </dsp:nvSpPr>
      <dsp:spPr>
        <a:xfrm>
          <a:off x="1448008" y="1306973"/>
          <a:ext cx="5792034" cy="615443"/>
        </a:xfrm>
        <a:prstGeom prst="rect">
          <a:avLst/>
        </a:prstGeom>
        <a:solidFill>
          <a:schemeClr val="accent2">
            <a:hueOff val="-2590630"/>
            <a:satOff val="1496"/>
            <a:lumOff val="-2745"/>
            <a:alphaOff val="0"/>
          </a:schemeClr>
        </a:solidFill>
        <a:ln w="12700" cap="flat" cmpd="sng" algn="ctr">
          <a:solidFill>
            <a:schemeClr val="accent2">
              <a:hueOff val="-2590630"/>
              <a:satOff val="1496"/>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200" b="1" kern="1200" dirty="0">
              <a:solidFill>
                <a:prstClr val="white"/>
              </a:solidFill>
              <a:latin typeface="Calibri" panose="020F0502020204030204"/>
              <a:ea typeface="+mn-ea"/>
              <a:cs typeface="+mn-cs"/>
            </a:rPr>
            <a:t>Your team informed</a:t>
          </a:r>
        </a:p>
      </dsp:txBody>
      <dsp:txXfrm>
        <a:off x="1448008" y="1306973"/>
        <a:ext cx="5792034" cy="615443"/>
      </dsp:txXfrm>
    </dsp:sp>
    <dsp:sp modelId="{10A68AA6-793C-4344-A575-590B2DA2224F}">
      <dsp:nvSpPr>
        <dsp:cNvPr id="0" name=""/>
        <dsp:cNvSpPr/>
      </dsp:nvSpPr>
      <dsp:spPr>
        <a:xfrm>
          <a:off x="0" y="1306973"/>
          <a:ext cx="1448008" cy="615443"/>
        </a:xfrm>
        <a:prstGeom prst="rect">
          <a:avLst/>
        </a:prstGeom>
        <a:solidFill>
          <a:schemeClr val="lt1">
            <a:hueOff val="0"/>
            <a:satOff val="0"/>
            <a:lumOff val="0"/>
            <a:alphaOff val="0"/>
          </a:schemeClr>
        </a:solidFill>
        <a:ln w="12700" cap="flat" cmpd="sng" algn="ctr">
          <a:solidFill>
            <a:schemeClr val="accent2">
              <a:hueOff val="-2590630"/>
              <a:satOff val="1496"/>
              <a:lumOff val="-2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Keep</a:t>
          </a:r>
        </a:p>
      </dsp:txBody>
      <dsp:txXfrm>
        <a:off x="0" y="1306973"/>
        <a:ext cx="1448008" cy="615443"/>
      </dsp:txXfrm>
    </dsp:sp>
    <dsp:sp modelId="{E904D6B7-58A4-4F65-9CE9-EF2CF6E71B3B}">
      <dsp:nvSpPr>
        <dsp:cNvPr id="0" name=""/>
        <dsp:cNvSpPr/>
      </dsp:nvSpPr>
      <dsp:spPr>
        <a:xfrm>
          <a:off x="1448008" y="1942702"/>
          <a:ext cx="5792034" cy="615443"/>
        </a:xfrm>
        <a:prstGeom prst="rect">
          <a:avLst/>
        </a:prstGeom>
        <a:solidFill>
          <a:schemeClr val="accent2">
            <a:hueOff val="-3885944"/>
            <a:satOff val="2244"/>
            <a:lumOff val="-4117"/>
            <a:alphaOff val="0"/>
          </a:schemeClr>
        </a:solidFill>
        <a:ln w="12700" cap="flat" cmpd="sng" algn="ctr">
          <a:solidFill>
            <a:schemeClr val="accent2">
              <a:hueOff val="-3885944"/>
              <a:satOff val="2244"/>
              <a:lumOff val="-41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Expertise</a:t>
          </a:r>
        </a:p>
      </dsp:txBody>
      <dsp:txXfrm>
        <a:off x="1448008" y="1942702"/>
        <a:ext cx="5792034" cy="615443"/>
      </dsp:txXfrm>
    </dsp:sp>
    <dsp:sp modelId="{A2857D31-9D9C-486C-93AA-4BE5AA9EA9AF}">
      <dsp:nvSpPr>
        <dsp:cNvPr id="0" name=""/>
        <dsp:cNvSpPr/>
      </dsp:nvSpPr>
      <dsp:spPr>
        <a:xfrm>
          <a:off x="0" y="1959344"/>
          <a:ext cx="1448008" cy="615443"/>
        </a:xfrm>
        <a:prstGeom prst="rect">
          <a:avLst/>
        </a:prstGeom>
        <a:solidFill>
          <a:schemeClr val="lt1">
            <a:hueOff val="0"/>
            <a:satOff val="0"/>
            <a:lumOff val="0"/>
            <a:alphaOff val="0"/>
          </a:schemeClr>
        </a:solidFill>
        <a:ln w="12700" cap="flat" cmpd="sng" algn="ctr">
          <a:solidFill>
            <a:schemeClr val="accent2">
              <a:hueOff val="-3885944"/>
              <a:satOff val="2244"/>
              <a:lumOff val="-41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Provide</a:t>
          </a:r>
        </a:p>
      </dsp:txBody>
      <dsp:txXfrm>
        <a:off x="0" y="1959344"/>
        <a:ext cx="1448008" cy="615443"/>
      </dsp:txXfrm>
    </dsp:sp>
    <dsp:sp modelId="{07EF1A47-52BB-42E8-9082-65B196F97E8E}">
      <dsp:nvSpPr>
        <dsp:cNvPr id="0" name=""/>
        <dsp:cNvSpPr/>
      </dsp:nvSpPr>
      <dsp:spPr>
        <a:xfrm>
          <a:off x="1448008" y="2595620"/>
          <a:ext cx="5792034" cy="615443"/>
        </a:xfrm>
        <a:prstGeom prst="rect">
          <a:avLst/>
        </a:prstGeom>
        <a:solidFill>
          <a:schemeClr val="accent2">
            <a:hueOff val="-5181259"/>
            <a:satOff val="2992"/>
            <a:lumOff val="-5490"/>
            <a:alphaOff val="0"/>
          </a:schemeClr>
        </a:solidFill>
        <a:ln w="12700" cap="flat" cmpd="sng" algn="ctr">
          <a:solidFill>
            <a:schemeClr val="accent2">
              <a:hueOff val="-5181259"/>
              <a:satOff val="2992"/>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Successes</a:t>
          </a:r>
        </a:p>
      </dsp:txBody>
      <dsp:txXfrm>
        <a:off x="1448008" y="2595620"/>
        <a:ext cx="5792034" cy="615443"/>
      </dsp:txXfrm>
    </dsp:sp>
    <dsp:sp modelId="{801B5744-0F70-4D1B-903E-64F3DB2875E0}">
      <dsp:nvSpPr>
        <dsp:cNvPr id="0" name=""/>
        <dsp:cNvSpPr/>
      </dsp:nvSpPr>
      <dsp:spPr>
        <a:xfrm>
          <a:off x="0" y="2611714"/>
          <a:ext cx="1448008" cy="615443"/>
        </a:xfrm>
        <a:prstGeom prst="rect">
          <a:avLst/>
        </a:prstGeom>
        <a:solidFill>
          <a:schemeClr val="lt1">
            <a:hueOff val="0"/>
            <a:satOff val="0"/>
            <a:lumOff val="0"/>
            <a:alphaOff val="0"/>
          </a:schemeClr>
        </a:solidFill>
        <a:ln w="12700" cap="flat" cmpd="sng" algn="ctr">
          <a:solidFill>
            <a:schemeClr val="accent2">
              <a:hueOff val="-5181259"/>
              <a:satOff val="2992"/>
              <a:lumOff val="-5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Praise</a:t>
          </a:r>
        </a:p>
      </dsp:txBody>
      <dsp:txXfrm>
        <a:off x="0" y="2611714"/>
        <a:ext cx="1448008" cy="615443"/>
      </dsp:txXfrm>
    </dsp:sp>
    <dsp:sp modelId="{6A2D5317-1CB0-4DA8-82A4-CAA3C7FBFA8E}">
      <dsp:nvSpPr>
        <dsp:cNvPr id="0" name=""/>
        <dsp:cNvSpPr/>
      </dsp:nvSpPr>
      <dsp:spPr>
        <a:xfrm>
          <a:off x="1448008" y="3264084"/>
          <a:ext cx="5792034" cy="615443"/>
        </a:xfrm>
        <a:prstGeom prst="rect">
          <a:avLst/>
        </a:prstGeom>
        <a:solidFill>
          <a:schemeClr val="accent2">
            <a:hueOff val="-6476574"/>
            <a:satOff val="3740"/>
            <a:lumOff val="-6862"/>
            <a:alphaOff val="0"/>
          </a:schemeClr>
        </a:solidFill>
        <a:ln w="12700" cap="flat" cmpd="sng" algn="ctr">
          <a:solidFill>
            <a:schemeClr val="accent2">
              <a:hueOff val="-6476574"/>
              <a:satOff val="3740"/>
              <a:lumOff val="-6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2" tIns="156323" rIns="11238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Challenges as opportunities to learn</a:t>
          </a:r>
        </a:p>
      </dsp:txBody>
      <dsp:txXfrm>
        <a:off x="1448008" y="3264084"/>
        <a:ext cx="5792034" cy="615443"/>
      </dsp:txXfrm>
    </dsp:sp>
    <dsp:sp modelId="{6804AB0E-2046-47D1-9BAF-05CF4F2AD647}">
      <dsp:nvSpPr>
        <dsp:cNvPr id="0" name=""/>
        <dsp:cNvSpPr/>
      </dsp:nvSpPr>
      <dsp:spPr>
        <a:xfrm>
          <a:off x="0" y="3264084"/>
          <a:ext cx="1448008" cy="615443"/>
        </a:xfrm>
        <a:prstGeom prst="rect">
          <a:avLst/>
        </a:prstGeom>
        <a:solidFill>
          <a:schemeClr val="lt1">
            <a:hueOff val="0"/>
            <a:satOff val="0"/>
            <a:lumOff val="0"/>
            <a:alphaOff val="0"/>
          </a:schemeClr>
        </a:solidFill>
        <a:ln w="12700" cap="flat" cmpd="sng" algn="ctr">
          <a:solidFill>
            <a:schemeClr val="accent2">
              <a:hueOff val="-6476574"/>
              <a:satOff val="3740"/>
              <a:lumOff val="-6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4" tIns="60792" rIns="76624" bIns="60792" numCol="1" spcCol="1270" anchor="ctr" anchorCtr="0">
          <a:noAutofit/>
        </a:bodyPr>
        <a:lstStyle/>
        <a:p>
          <a:pPr marL="0" lvl="0" indent="0" algn="ctr" defTabSz="1244600">
            <a:lnSpc>
              <a:spcPct val="90000"/>
            </a:lnSpc>
            <a:spcBef>
              <a:spcPct val="0"/>
            </a:spcBef>
            <a:spcAft>
              <a:spcPct val="35000"/>
            </a:spcAft>
            <a:buNone/>
          </a:pPr>
          <a:r>
            <a:rPr lang="en-US" sz="2800" kern="1200" dirty="0"/>
            <a:t>Embrace</a:t>
          </a:r>
        </a:p>
      </dsp:txBody>
      <dsp:txXfrm>
        <a:off x="0" y="3264084"/>
        <a:ext cx="1448008" cy="615443"/>
      </dsp:txXfrm>
    </dsp:sp>
    <dsp:sp modelId="{57CC0A4E-FDF2-4E9A-8E01-A036D2DC77D6}">
      <dsp:nvSpPr>
        <dsp:cNvPr id="0" name=""/>
        <dsp:cNvSpPr/>
      </dsp:nvSpPr>
      <dsp:spPr>
        <a:xfrm>
          <a:off x="1446594" y="3963084"/>
          <a:ext cx="5786378" cy="1223680"/>
        </a:xfrm>
        <a:prstGeom prst="rect">
          <a:avLst/>
        </a:prstGeom>
        <a:solidFill>
          <a:schemeClr val="accent2">
            <a:hueOff val="-7771889"/>
            <a:satOff val="4488"/>
            <a:lumOff val="-8235"/>
            <a:alphaOff val="0"/>
          </a:schemeClr>
        </a:solidFill>
        <a:ln w="12700" cap="flat" cmpd="sng" algn="ctr">
          <a:solidFill>
            <a:schemeClr val="accent2">
              <a:hueOff val="-7771889"/>
              <a:satOff val="4488"/>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72" tIns="156323" rIns="11227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Relationships - With individual team members and the team as a whole</a:t>
          </a:r>
        </a:p>
      </dsp:txBody>
      <dsp:txXfrm>
        <a:off x="1446594" y="3963084"/>
        <a:ext cx="5786378" cy="1223680"/>
      </dsp:txXfrm>
    </dsp:sp>
    <dsp:sp modelId="{A31BC041-6D34-47E7-B14C-2336CA4382DF}">
      <dsp:nvSpPr>
        <dsp:cNvPr id="0" name=""/>
        <dsp:cNvSpPr/>
      </dsp:nvSpPr>
      <dsp:spPr>
        <a:xfrm>
          <a:off x="0" y="3916455"/>
          <a:ext cx="1446594" cy="1250446"/>
        </a:xfrm>
        <a:prstGeom prst="rect">
          <a:avLst/>
        </a:prstGeom>
        <a:solidFill>
          <a:schemeClr val="lt1">
            <a:hueOff val="0"/>
            <a:satOff val="0"/>
            <a:lumOff val="0"/>
            <a:alphaOff val="0"/>
          </a:schemeClr>
        </a:solidFill>
        <a:ln w="12700" cap="flat" cmpd="sng" algn="ctr">
          <a:solidFill>
            <a:schemeClr val="accent2">
              <a:hueOff val="-7771889"/>
              <a:satOff val="4488"/>
              <a:lumOff val="-82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49" tIns="60792" rIns="76549" bIns="60792" numCol="1" spcCol="1270" anchor="ctr" anchorCtr="0">
          <a:noAutofit/>
        </a:bodyPr>
        <a:lstStyle/>
        <a:p>
          <a:pPr marL="0" lvl="0" indent="0" algn="ctr" defTabSz="1244600">
            <a:lnSpc>
              <a:spcPct val="90000"/>
            </a:lnSpc>
            <a:spcBef>
              <a:spcPct val="0"/>
            </a:spcBef>
            <a:spcAft>
              <a:spcPct val="35000"/>
            </a:spcAft>
            <a:buNone/>
          </a:pPr>
          <a:r>
            <a:rPr lang="en-US" sz="2800" kern="1200" dirty="0"/>
            <a:t>Build</a:t>
          </a:r>
        </a:p>
      </dsp:txBody>
      <dsp:txXfrm>
        <a:off x="0" y="3916455"/>
        <a:ext cx="1446594" cy="1250446"/>
      </dsp:txXfrm>
    </dsp:sp>
    <dsp:sp modelId="{A85A0D67-D80F-4A8D-B58E-95F5311F3CB9}">
      <dsp:nvSpPr>
        <dsp:cNvPr id="0" name=""/>
        <dsp:cNvSpPr/>
      </dsp:nvSpPr>
      <dsp:spPr>
        <a:xfrm>
          <a:off x="1453664" y="5220222"/>
          <a:ext cx="5786378" cy="676520"/>
        </a:xfrm>
        <a:prstGeom prst="rect">
          <a:avLst/>
        </a:prstGeom>
        <a:solidFill>
          <a:schemeClr val="accent2">
            <a:hueOff val="-9067203"/>
            <a:satOff val="5236"/>
            <a:lumOff val="-9607"/>
            <a:alphaOff val="0"/>
          </a:schemeClr>
        </a:solidFill>
        <a:ln w="12700" cap="flat" cmpd="sng" algn="ctr">
          <a:solidFill>
            <a:schemeClr val="accent2">
              <a:hueOff val="-9067203"/>
              <a:satOff val="5236"/>
              <a:lumOff val="-96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272" tIns="156323" rIns="112272" bIns="156323" numCol="1" spcCol="1270" anchor="ctr" anchorCtr="0">
          <a:noAutofit/>
        </a:bodyPr>
        <a:lstStyle/>
        <a:p>
          <a:pPr marL="0" lvl="0" indent="0" algn="l" defTabSz="977900">
            <a:lnSpc>
              <a:spcPct val="90000"/>
            </a:lnSpc>
            <a:spcBef>
              <a:spcPct val="0"/>
            </a:spcBef>
            <a:spcAft>
              <a:spcPct val="35000"/>
            </a:spcAft>
            <a:buNone/>
          </a:pPr>
          <a:r>
            <a:rPr lang="en-US" sz="2200" b="1" kern="1200" dirty="0">
              <a:solidFill>
                <a:prstClr val="white"/>
              </a:solidFill>
              <a:latin typeface="Calibri" panose="020F0502020204030204"/>
              <a:ea typeface="+mn-ea"/>
              <a:cs typeface="+mn-cs"/>
            </a:rPr>
            <a:t>Supportive</a:t>
          </a:r>
        </a:p>
      </dsp:txBody>
      <dsp:txXfrm>
        <a:off x="1453664" y="5220222"/>
        <a:ext cx="5786378" cy="676520"/>
      </dsp:txXfrm>
    </dsp:sp>
    <dsp:sp modelId="{318DC493-66B3-42B1-A90F-B65C2E56B13D}">
      <dsp:nvSpPr>
        <dsp:cNvPr id="0" name=""/>
        <dsp:cNvSpPr/>
      </dsp:nvSpPr>
      <dsp:spPr>
        <a:xfrm>
          <a:off x="0" y="5206061"/>
          <a:ext cx="1446594" cy="690681"/>
        </a:xfrm>
        <a:prstGeom prst="rect">
          <a:avLst/>
        </a:prstGeom>
        <a:solidFill>
          <a:schemeClr val="lt1">
            <a:hueOff val="0"/>
            <a:satOff val="0"/>
            <a:lumOff val="0"/>
            <a:alphaOff val="0"/>
          </a:schemeClr>
        </a:solidFill>
        <a:ln w="12700" cap="flat" cmpd="sng" algn="ctr">
          <a:solidFill>
            <a:schemeClr val="accent2">
              <a:hueOff val="-9067203"/>
              <a:satOff val="5236"/>
              <a:lumOff val="-96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49" tIns="60792" rIns="76549" bIns="60792" numCol="1" spcCol="1270" anchor="ctr" anchorCtr="0">
          <a:noAutofit/>
        </a:bodyPr>
        <a:lstStyle/>
        <a:p>
          <a:pPr marL="0" lvl="0" indent="0" algn="ctr" defTabSz="1244600">
            <a:lnSpc>
              <a:spcPct val="90000"/>
            </a:lnSpc>
            <a:spcBef>
              <a:spcPct val="0"/>
            </a:spcBef>
            <a:spcAft>
              <a:spcPct val="35000"/>
            </a:spcAft>
            <a:buNone/>
          </a:pPr>
          <a:r>
            <a:rPr lang="en-US" sz="2800" kern="1200" dirty="0"/>
            <a:t>Remain </a:t>
          </a:r>
          <a:r>
            <a:rPr lang="en-US" sz="2000" kern="1200" dirty="0"/>
            <a:t>  </a:t>
          </a:r>
        </a:p>
      </dsp:txBody>
      <dsp:txXfrm>
        <a:off x="0" y="5206061"/>
        <a:ext cx="1446594" cy="6906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30E77-0ABA-4B27-9FFC-BFF354FCE158}">
      <dsp:nvSpPr>
        <dsp:cNvPr id="0" name=""/>
        <dsp:cNvSpPr/>
      </dsp:nvSpPr>
      <dsp:spPr>
        <a:xfrm>
          <a:off x="731833" y="319084"/>
          <a:ext cx="2380615" cy="2515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2C3957-2BB1-41C8-8C0C-B259DFA59E40}">
      <dsp:nvSpPr>
        <dsp:cNvPr id="0" name=""/>
        <dsp:cNvSpPr/>
      </dsp:nvSpPr>
      <dsp:spPr>
        <a:xfrm>
          <a:off x="174284" y="2992149"/>
          <a:ext cx="3301169"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Facilitating Team Meetings</a:t>
          </a:r>
        </a:p>
      </dsp:txBody>
      <dsp:txXfrm>
        <a:off x="174284" y="2992149"/>
        <a:ext cx="3301169" cy="765000"/>
      </dsp:txXfrm>
    </dsp:sp>
    <dsp:sp modelId="{A06C93FD-26BD-4C15-8062-B6CC27682495}">
      <dsp:nvSpPr>
        <dsp:cNvPr id="0" name=""/>
        <dsp:cNvSpPr/>
      </dsp:nvSpPr>
      <dsp:spPr>
        <a:xfrm>
          <a:off x="4188387" y="347238"/>
          <a:ext cx="3022065" cy="2459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A71B03-0B71-41C3-8D59-094898BD39EA}">
      <dsp:nvSpPr>
        <dsp:cNvPr id="0" name=""/>
        <dsp:cNvSpPr/>
      </dsp:nvSpPr>
      <dsp:spPr>
        <a:xfrm>
          <a:off x="4053158" y="2978077"/>
          <a:ext cx="3301169"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Facilitating the meeting as an MDT-case consultation</a:t>
          </a:r>
        </a:p>
      </dsp:txBody>
      <dsp:txXfrm>
        <a:off x="4053158" y="2978077"/>
        <a:ext cx="3301169" cy="765000"/>
      </dsp:txXfrm>
    </dsp:sp>
    <dsp:sp modelId="{20E6AE0E-A769-4E41-9820-F1CC8602F881}">
      <dsp:nvSpPr>
        <dsp:cNvPr id="0" name=""/>
        <dsp:cNvSpPr/>
      </dsp:nvSpPr>
      <dsp:spPr>
        <a:xfrm>
          <a:off x="8299962" y="391068"/>
          <a:ext cx="2604231" cy="23911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F821DF-BB44-4EBD-82EA-C463A2A95F12}">
      <dsp:nvSpPr>
        <dsp:cNvPr id="0" name=""/>
        <dsp:cNvSpPr/>
      </dsp:nvSpPr>
      <dsp:spPr>
        <a:xfrm>
          <a:off x="7932033" y="2961090"/>
          <a:ext cx="3301169"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Encouraging relationship building within the team</a:t>
          </a:r>
        </a:p>
      </dsp:txBody>
      <dsp:txXfrm>
        <a:off x="7932033" y="2961090"/>
        <a:ext cx="3301169" cy="76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497E4-6232-4CAE-8CE5-111C8B14D096}">
      <dsp:nvSpPr>
        <dsp:cNvPr id="0" name=""/>
        <dsp:cNvSpPr/>
      </dsp:nvSpPr>
      <dsp:spPr>
        <a:xfrm>
          <a:off x="582645" y="178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Effective communication</a:t>
          </a:r>
        </a:p>
      </dsp:txBody>
      <dsp:txXfrm>
        <a:off x="582645" y="1781"/>
        <a:ext cx="2174490" cy="1304694"/>
      </dsp:txXfrm>
    </dsp:sp>
    <dsp:sp modelId="{659C18F5-00ED-4540-909A-987E7221D7C9}">
      <dsp:nvSpPr>
        <dsp:cNvPr id="0" name=""/>
        <dsp:cNvSpPr/>
      </dsp:nvSpPr>
      <dsp:spPr>
        <a:xfrm>
          <a:off x="2974584" y="1781"/>
          <a:ext cx="2174490" cy="1304694"/>
        </a:xfrm>
        <a:prstGeom prst="rect">
          <a:avLst/>
        </a:prstGeom>
        <a:solidFill>
          <a:schemeClr val="accent2">
            <a:hueOff val="-906720"/>
            <a:satOff val="524"/>
            <a:lumOff val="-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Shared focus and goals</a:t>
          </a:r>
        </a:p>
      </dsp:txBody>
      <dsp:txXfrm>
        <a:off x="2974584" y="1781"/>
        <a:ext cx="2174490" cy="1304694"/>
      </dsp:txXfrm>
    </dsp:sp>
    <dsp:sp modelId="{A2533524-C8DC-419B-9C68-EA3C5C976213}">
      <dsp:nvSpPr>
        <dsp:cNvPr id="0" name=""/>
        <dsp:cNvSpPr/>
      </dsp:nvSpPr>
      <dsp:spPr>
        <a:xfrm>
          <a:off x="5366524" y="1781"/>
          <a:ext cx="2174490" cy="1304694"/>
        </a:xfrm>
        <a:prstGeom prst="rect">
          <a:avLst/>
        </a:prstGeom>
        <a:solidFill>
          <a:schemeClr val="accent2">
            <a:hueOff val="-1813441"/>
            <a:satOff val="1047"/>
            <a:lumOff val="-1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Diversity</a:t>
          </a:r>
        </a:p>
      </dsp:txBody>
      <dsp:txXfrm>
        <a:off x="5366524" y="1781"/>
        <a:ext cx="2174490" cy="1304694"/>
      </dsp:txXfrm>
    </dsp:sp>
    <dsp:sp modelId="{582D68B3-5D78-4EBC-AC57-5BCA68BF1963}">
      <dsp:nvSpPr>
        <dsp:cNvPr id="0" name=""/>
        <dsp:cNvSpPr/>
      </dsp:nvSpPr>
      <dsp:spPr>
        <a:xfrm>
          <a:off x="7758464" y="1781"/>
          <a:ext cx="2174490" cy="1304694"/>
        </a:xfrm>
        <a:prstGeom prst="rect">
          <a:avLst/>
        </a:prstGeom>
        <a:solidFill>
          <a:schemeClr val="accent2">
            <a:hueOff val="-2720161"/>
            <a:satOff val="1571"/>
            <a:lumOff val="-2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Good leader</a:t>
          </a:r>
        </a:p>
      </dsp:txBody>
      <dsp:txXfrm>
        <a:off x="7758464" y="1781"/>
        <a:ext cx="2174490" cy="1304694"/>
      </dsp:txXfrm>
    </dsp:sp>
    <dsp:sp modelId="{DCAA4E4D-C79E-403E-A79C-B5FB36500C59}">
      <dsp:nvSpPr>
        <dsp:cNvPr id="0" name=""/>
        <dsp:cNvSpPr/>
      </dsp:nvSpPr>
      <dsp:spPr>
        <a:xfrm>
          <a:off x="582645" y="1523924"/>
          <a:ext cx="2174490" cy="1304694"/>
        </a:xfrm>
        <a:prstGeom prst="rect">
          <a:avLst/>
        </a:prstGeom>
        <a:solidFill>
          <a:schemeClr val="accent2">
            <a:hueOff val="-3626881"/>
            <a:satOff val="2094"/>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Organization</a:t>
          </a:r>
        </a:p>
      </dsp:txBody>
      <dsp:txXfrm>
        <a:off x="582645" y="1523924"/>
        <a:ext cx="2174490" cy="1304694"/>
      </dsp:txXfrm>
    </dsp:sp>
    <dsp:sp modelId="{5B738B4E-B6C8-4D3E-9E95-139E272B6ACD}">
      <dsp:nvSpPr>
        <dsp:cNvPr id="0" name=""/>
        <dsp:cNvSpPr/>
      </dsp:nvSpPr>
      <dsp:spPr>
        <a:xfrm>
          <a:off x="2974584" y="1523924"/>
          <a:ext cx="2174490" cy="1304694"/>
        </a:xfrm>
        <a:prstGeom prst="rect">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Equal contribution</a:t>
          </a:r>
        </a:p>
      </dsp:txBody>
      <dsp:txXfrm>
        <a:off x="2974584" y="1523924"/>
        <a:ext cx="2174490" cy="1304694"/>
      </dsp:txXfrm>
    </dsp:sp>
    <dsp:sp modelId="{5023CCE0-506A-493B-AE58-3CCDE8260916}">
      <dsp:nvSpPr>
        <dsp:cNvPr id="0" name=""/>
        <dsp:cNvSpPr/>
      </dsp:nvSpPr>
      <dsp:spPr>
        <a:xfrm>
          <a:off x="5366524" y="1523924"/>
          <a:ext cx="2174490" cy="1304694"/>
        </a:xfrm>
        <a:prstGeom prst="rect">
          <a:avLst/>
        </a:prstGeom>
        <a:solidFill>
          <a:schemeClr val="accent2">
            <a:hueOff val="-5440322"/>
            <a:satOff val="3142"/>
            <a:lumOff val="-5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High morale</a:t>
          </a:r>
        </a:p>
      </dsp:txBody>
      <dsp:txXfrm>
        <a:off x="5366524" y="1523924"/>
        <a:ext cx="2174490" cy="1304694"/>
      </dsp:txXfrm>
    </dsp:sp>
    <dsp:sp modelId="{4BC55489-8880-4BC0-95A1-4DA89747FB9A}">
      <dsp:nvSpPr>
        <dsp:cNvPr id="0" name=""/>
        <dsp:cNvSpPr/>
      </dsp:nvSpPr>
      <dsp:spPr>
        <a:xfrm>
          <a:off x="7758464" y="1523924"/>
          <a:ext cx="2174490" cy="1304694"/>
        </a:xfrm>
        <a:prstGeom prst="rect">
          <a:avLst/>
        </a:prstGeom>
        <a:solidFill>
          <a:schemeClr val="accent2">
            <a:hueOff val="-6347042"/>
            <a:satOff val="3665"/>
            <a:lumOff val="-6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Commitment</a:t>
          </a:r>
          <a:r>
            <a:rPr lang="en-US" sz="2800" kern="1200" dirty="0"/>
            <a:t> </a:t>
          </a:r>
        </a:p>
      </dsp:txBody>
      <dsp:txXfrm>
        <a:off x="7758464" y="1523924"/>
        <a:ext cx="2174490" cy="1304694"/>
      </dsp:txXfrm>
    </dsp:sp>
    <dsp:sp modelId="{8A106B09-47BE-4C65-BF5A-7A2F9EE257AD}">
      <dsp:nvSpPr>
        <dsp:cNvPr id="0" name=""/>
        <dsp:cNvSpPr/>
      </dsp:nvSpPr>
      <dsp:spPr>
        <a:xfrm>
          <a:off x="1778615" y="3046068"/>
          <a:ext cx="2174490" cy="1304694"/>
        </a:xfrm>
        <a:prstGeom prst="rect">
          <a:avLst/>
        </a:prstGeom>
        <a:solidFill>
          <a:schemeClr val="accent2">
            <a:hueOff val="-7253763"/>
            <a:satOff val="4189"/>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Clearly defined roles</a:t>
          </a:r>
        </a:p>
      </dsp:txBody>
      <dsp:txXfrm>
        <a:off x="1778615" y="3046068"/>
        <a:ext cx="2174490" cy="1304694"/>
      </dsp:txXfrm>
    </dsp:sp>
    <dsp:sp modelId="{B757E0C3-C69A-422E-8970-EE4B62E2E422}">
      <dsp:nvSpPr>
        <dsp:cNvPr id="0" name=""/>
        <dsp:cNvSpPr/>
      </dsp:nvSpPr>
      <dsp:spPr>
        <a:xfrm>
          <a:off x="4170554" y="3046068"/>
          <a:ext cx="2174490" cy="1304694"/>
        </a:xfrm>
        <a:prstGeom prst="rect">
          <a:avLst/>
        </a:prstGeom>
        <a:solidFill>
          <a:schemeClr val="accent2">
            <a:hueOff val="-8160482"/>
            <a:satOff val="4712"/>
            <a:lumOff val="-8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Respect</a:t>
          </a:r>
        </a:p>
      </dsp:txBody>
      <dsp:txXfrm>
        <a:off x="4170554" y="3046068"/>
        <a:ext cx="2174490" cy="1304694"/>
      </dsp:txXfrm>
    </dsp:sp>
    <dsp:sp modelId="{263788D9-E8AC-405A-9119-678F09850155}">
      <dsp:nvSpPr>
        <dsp:cNvPr id="0" name=""/>
        <dsp:cNvSpPr/>
      </dsp:nvSpPr>
      <dsp:spPr>
        <a:xfrm>
          <a:off x="6562494" y="3046068"/>
          <a:ext cx="2174490" cy="1304694"/>
        </a:xfrm>
        <a:prstGeom prst="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Trust</a:t>
          </a:r>
        </a:p>
      </dsp:txBody>
      <dsp:txXfrm>
        <a:off x="6562494" y="3046068"/>
        <a:ext cx="2174490" cy="13046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2E098-3B0A-4BB7-9B98-80957A63DAD8}">
      <dsp:nvSpPr>
        <dsp:cNvPr id="0" name=""/>
        <dsp:cNvSpPr/>
      </dsp:nvSpPr>
      <dsp:spPr>
        <a:xfrm>
          <a:off x="2798" y="555651"/>
          <a:ext cx="2220510" cy="13323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Fear</a:t>
          </a:r>
        </a:p>
      </dsp:txBody>
      <dsp:txXfrm>
        <a:off x="2798" y="555651"/>
        <a:ext cx="2220510" cy="1332306"/>
      </dsp:txXfrm>
    </dsp:sp>
    <dsp:sp modelId="{EB3394E9-BF8B-4A37-BFD0-9A02AB0A919E}">
      <dsp:nvSpPr>
        <dsp:cNvPr id="0" name=""/>
        <dsp:cNvSpPr/>
      </dsp:nvSpPr>
      <dsp:spPr>
        <a:xfrm>
          <a:off x="2445359" y="555651"/>
          <a:ext cx="2220510" cy="1332306"/>
        </a:xfrm>
        <a:prstGeom prst="rect">
          <a:avLst/>
        </a:prstGeom>
        <a:solidFill>
          <a:schemeClr val="accent2">
            <a:hueOff val="-1295315"/>
            <a:satOff val="748"/>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Cannot express themselves</a:t>
          </a:r>
        </a:p>
      </dsp:txBody>
      <dsp:txXfrm>
        <a:off x="2445359" y="555651"/>
        <a:ext cx="2220510" cy="1332306"/>
      </dsp:txXfrm>
    </dsp:sp>
    <dsp:sp modelId="{75A0B000-F6AF-43E9-AE87-D4938987AEE1}">
      <dsp:nvSpPr>
        <dsp:cNvPr id="0" name=""/>
        <dsp:cNvSpPr/>
      </dsp:nvSpPr>
      <dsp:spPr>
        <a:xfrm>
          <a:off x="4887921" y="555651"/>
          <a:ext cx="2220510" cy="1332306"/>
        </a:xfrm>
        <a:prstGeom prst="rect">
          <a:avLst/>
        </a:prstGeom>
        <a:solidFill>
          <a:schemeClr val="accent2">
            <a:hueOff val="-2590630"/>
            <a:satOff val="149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Dysfunctional employee relationships </a:t>
          </a:r>
        </a:p>
      </dsp:txBody>
      <dsp:txXfrm>
        <a:off x="4887921" y="555651"/>
        <a:ext cx="2220510" cy="1332306"/>
      </dsp:txXfrm>
    </dsp:sp>
    <dsp:sp modelId="{E43C0528-4DA7-4561-BDC7-2EE2668D97C8}">
      <dsp:nvSpPr>
        <dsp:cNvPr id="0" name=""/>
        <dsp:cNvSpPr/>
      </dsp:nvSpPr>
      <dsp:spPr>
        <a:xfrm>
          <a:off x="7330482" y="555651"/>
          <a:ext cx="2220510" cy="1332306"/>
        </a:xfrm>
        <a:prstGeom prst="rect">
          <a:avLst/>
        </a:prstGeom>
        <a:solidFill>
          <a:schemeClr val="accent2">
            <a:hueOff val="-3885944"/>
            <a:satOff val="2244"/>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Unaddressed conflict</a:t>
          </a:r>
        </a:p>
      </dsp:txBody>
      <dsp:txXfrm>
        <a:off x="7330482" y="555651"/>
        <a:ext cx="2220510" cy="1332306"/>
      </dsp:txXfrm>
    </dsp:sp>
    <dsp:sp modelId="{7FAE9EB7-5054-451F-BD12-406A469B0EF9}">
      <dsp:nvSpPr>
        <dsp:cNvPr id="0" name=""/>
        <dsp:cNvSpPr/>
      </dsp:nvSpPr>
      <dsp:spPr>
        <a:xfrm>
          <a:off x="2798" y="2110009"/>
          <a:ext cx="2220510" cy="1332306"/>
        </a:xfrm>
        <a:prstGeom prst="rect">
          <a:avLst/>
        </a:prstGeom>
        <a:solidFill>
          <a:schemeClr val="accent2">
            <a:hueOff val="-5181259"/>
            <a:satOff val="2992"/>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Avoidance of accountability</a:t>
          </a:r>
        </a:p>
      </dsp:txBody>
      <dsp:txXfrm>
        <a:off x="2798" y="2110009"/>
        <a:ext cx="2220510" cy="1332306"/>
      </dsp:txXfrm>
    </dsp:sp>
    <dsp:sp modelId="{276F4DF6-8819-42AC-B5DC-C5DB961FD2B9}">
      <dsp:nvSpPr>
        <dsp:cNvPr id="0" name=""/>
        <dsp:cNvSpPr/>
      </dsp:nvSpPr>
      <dsp:spPr>
        <a:xfrm>
          <a:off x="2445359" y="2110009"/>
          <a:ext cx="2220510" cy="1332306"/>
        </a:xfrm>
        <a:prstGeom prst="rect">
          <a:avLst/>
        </a:prstGeom>
        <a:solidFill>
          <a:schemeClr val="accent2">
            <a:hueOff val="-6476574"/>
            <a:satOff val="3740"/>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Toxicity</a:t>
          </a:r>
        </a:p>
      </dsp:txBody>
      <dsp:txXfrm>
        <a:off x="2445359" y="2110009"/>
        <a:ext cx="2220510" cy="1332306"/>
      </dsp:txXfrm>
    </dsp:sp>
    <dsp:sp modelId="{A9EFF5E3-2DDF-4EEC-8CDD-E98E57B41444}">
      <dsp:nvSpPr>
        <dsp:cNvPr id="0" name=""/>
        <dsp:cNvSpPr/>
      </dsp:nvSpPr>
      <dsp:spPr>
        <a:xfrm>
          <a:off x="4887921" y="2110009"/>
          <a:ext cx="2220510" cy="1332306"/>
        </a:xfrm>
        <a:prstGeom prst="rect">
          <a:avLst/>
        </a:prstGeom>
        <a:solidFill>
          <a:schemeClr val="accent2">
            <a:hueOff val="-7771889"/>
            <a:satOff val="4488"/>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Absence of trust</a:t>
          </a:r>
        </a:p>
      </dsp:txBody>
      <dsp:txXfrm>
        <a:off x="4887921" y="2110009"/>
        <a:ext cx="2220510" cy="1332306"/>
      </dsp:txXfrm>
    </dsp:sp>
    <dsp:sp modelId="{2E6D87D2-EDA1-4856-BAAA-E678F8DB7A40}">
      <dsp:nvSpPr>
        <dsp:cNvPr id="0" name=""/>
        <dsp:cNvSpPr/>
      </dsp:nvSpPr>
      <dsp:spPr>
        <a:xfrm>
          <a:off x="7330482" y="2110009"/>
          <a:ext cx="2220510" cy="1332306"/>
        </a:xfrm>
        <a:prstGeom prst="rect">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prstClr val="white"/>
              </a:solidFill>
              <a:latin typeface="Calibri" panose="020F0502020204030204"/>
              <a:ea typeface="+mn-ea"/>
              <a:cs typeface="+mn-cs"/>
            </a:rPr>
            <a:t>Lack of recognition </a:t>
          </a:r>
        </a:p>
      </dsp:txBody>
      <dsp:txXfrm>
        <a:off x="7330482" y="2110009"/>
        <a:ext cx="2220510" cy="133230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EF4E7-8F2C-478B-B7EE-31EE0DF6A7B2}"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AEB55-2183-4D32-BDF6-2EE06DE3469A}" type="slidenum">
              <a:rPr lang="en-US" smtClean="0"/>
              <a:t>‹#›</a:t>
            </a:fld>
            <a:endParaRPr lang="en-US"/>
          </a:p>
        </p:txBody>
      </p:sp>
    </p:spTree>
    <p:extLst>
      <p:ext uri="{BB962C8B-B14F-4D97-AF65-F5344CB8AC3E}">
        <p14:creationId xmlns:p14="http://schemas.microsoft.com/office/powerpoint/2010/main" val="157466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a:t>
            </a:fld>
            <a:endParaRPr lang="en-US"/>
          </a:p>
        </p:txBody>
      </p:sp>
    </p:spTree>
    <p:extLst>
      <p:ext uri="{BB962C8B-B14F-4D97-AF65-F5344CB8AC3E}">
        <p14:creationId xmlns:p14="http://schemas.microsoft.com/office/powerpoint/2010/main" val="291217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10</a:t>
            </a:fld>
            <a:endParaRPr lang="en-US"/>
          </a:p>
        </p:txBody>
      </p:sp>
    </p:spTree>
    <p:extLst>
      <p:ext uri="{BB962C8B-B14F-4D97-AF65-F5344CB8AC3E}">
        <p14:creationId xmlns:p14="http://schemas.microsoft.com/office/powerpoint/2010/main" val="209312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11</a:t>
            </a:fld>
            <a:endParaRPr lang="en-US"/>
          </a:p>
        </p:txBody>
      </p:sp>
    </p:spTree>
    <p:extLst>
      <p:ext uri="{BB962C8B-B14F-4D97-AF65-F5344CB8AC3E}">
        <p14:creationId xmlns:p14="http://schemas.microsoft.com/office/powerpoint/2010/main" val="223400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12</a:t>
            </a:fld>
            <a:endParaRPr lang="en-US"/>
          </a:p>
        </p:txBody>
      </p:sp>
    </p:spTree>
    <p:extLst>
      <p:ext uri="{BB962C8B-B14F-4D97-AF65-F5344CB8AC3E}">
        <p14:creationId xmlns:p14="http://schemas.microsoft.com/office/powerpoint/2010/main" val="218017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13</a:t>
            </a:fld>
            <a:endParaRPr lang="en-US"/>
          </a:p>
        </p:txBody>
      </p:sp>
    </p:spTree>
    <p:extLst>
      <p:ext uri="{BB962C8B-B14F-4D97-AF65-F5344CB8AC3E}">
        <p14:creationId xmlns:p14="http://schemas.microsoft.com/office/powerpoint/2010/main" val="112608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14</a:t>
            </a:fld>
            <a:endParaRPr lang="en-US"/>
          </a:p>
        </p:txBody>
      </p:sp>
    </p:spTree>
    <p:extLst>
      <p:ext uri="{BB962C8B-B14F-4D97-AF65-F5344CB8AC3E}">
        <p14:creationId xmlns:p14="http://schemas.microsoft.com/office/powerpoint/2010/main" val="4008513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15</a:t>
            </a:fld>
            <a:endParaRPr lang="en-US"/>
          </a:p>
        </p:txBody>
      </p:sp>
    </p:spTree>
    <p:extLst>
      <p:ext uri="{BB962C8B-B14F-4D97-AF65-F5344CB8AC3E}">
        <p14:creationId xmlns:p14="http://schemas.microsoft.com/office/powerpoint/2010/main" val="383718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16</a:t>
            </a:fld>
            <a:endParaRPr lang="en-US"/>
          </a:p>
        </p:txBody>
      </p:sp>
    </p:spTree>
    <p:extLst>
      <p:ext uri="{BB962C8B-B14F-4D97-AF65-F5344CB8AC3E}">
        <p14:creationId xmlns:p14="http://schemas.microsoft.com/office/powerpoint/2010/main" val="257882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17</a:t>
            </a:fld>
            <a:endParaRPr lang="en-US"/>
          </a:p>
        </p:txBody>
      </p:sp>
    </p:spTree>
    <p:extLst>
      <p:ext uri="{BB962C8B-B14F-4D97-AF65-F5344CB8AC3E}">
        <p14:creationId xmlns:p14="http://schemas.microsoft.com/office/powerpoint/2010/main" val="2631582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18</a:t>
            </a:fld>
            <a:endParaRPr lang="en-US"/>
          </a:p>
        </p:txBody>
      </p:sp>
    </p:spTree>
    <p:extLst>
      <p:ext uri="{BB962C8B-B14F-4D97-AF65-F5344CB8AC3E}">
        <p14:creationId xmlns:p14="http://schemas.microsoft.com/office/powerpoint/2010/main" val="353405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19</a:t>
            </a:fld>
            <a:endParaRPr lang="en-US"/>
          </a:p>
        </p:txBody>
      </p:sp>
    </p:spTree>
    <p:extLst>
      <p:ext uri="{BB962C8B-B14F-4D97-AF65-F5344CB8AC3E}">
        <p14:creationId xmlns:p14="http://schemas.microsoft.com/office/powerpoint/2010/main" val="248080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if presenting this training in-person.</a:t>
            </a:r>
          </a:p>
        </p:txBody>
      </p:sp>
      <p:sp>
        <p:nvSpPr>
          <p:cNvPr id="4" name="Slide Number Placeholder 3"/>
          <p:cNvSpPr>
            <a:spLocks noGrp="1"/>
          </p:cNvSpPr>
          <p:nvPr>
            <p:ph type="sldNum" sz="quarter" idx="5"/>
          </p:nvPr>
        </p:nvSpPr>
        <p:spPr/>
        <p:txBody>
          <a:bodyPr/>
          <a:lstStyle/>
          <a:p>
            <a:fld id="{DFFAEB55-2183-4D32-BDF6-2EE06DE3469A}" type="slidenum">
              <a:rPr lang="en-US" smtClean="0"/>
              <a:t>2</a:t>
            </a:fld>
            <a:endParaRPr lang="en-US"/>
          </a:p>
        </p:txBody>
      </p:sp>
    </p:spTree>
    <p:extLst>
      <p:ext uri="{BB962C8B-B14F-4D97-AF65-F5344CB8AC3E}">
        <p14:creationId xmlns:p14="http://schemas.microsoft.com/office/powerpoint/2010/main" val="1294488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20</a:t>
            </a:fld>
            <a:endParaRPr lang="en-US"/>
          </a:p>
        </p:txBody>
      </p:sp>
    </p:spTree>
    <p:extLst>
      <p:ext uri="{BB962C8B-B14F-4D97-AF65-F5344CB8AC3E}">
        <p14:creationId xmlns:p14="http://schemas.microsoft.com/office/powerpoint/2010/main" val="129395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21</a:t>
            </a:fld>
            <a:endParaRPr lang="en-US"/>
          </a:p>
        </p:txBody>
      </p:sp>
    </p:spTree>
    <p:extLst>
      <p:ext uri="{BB962C8B-B14F-4D97-AF65-F5344CB8AC3E}">
        <p14:creationId xmlns:p14="http://schemas.microsoft.com/office/powerpoint/2010/main" val="210705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22</a:t>
            </a:fld>
            <a:endParaRPr lang="en-US"/>
          </a:p>
        </p:txBody>
      </p:sp>
    </p:spTree>
    <p:extLst>
      <p:ext uri="{BB962C8B-B14F-4D97-AF65-F5344CB8AC3E}">
        <p14:creationId xmlns:p14="http://schemas.microsoft.com/office/powerpoint/2010/main" val="2550510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24</a:t>
            </a:fld>
            <a:endParaRPr lang="en-US"/>
          </a:p>
        </p:txBody>
      </p:sp>
    </p:spTree>
    <p:extLst>
      <p:ext uri="{BB962C8B-B14F-4D97-AF65-F5344CB8AC3E}">
        <p14:creationId xmlns:p14="http://schemas.microsoft.com/office/powerpoint/2010/main" val="1987247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25</a:t>
            </a:fld>
            <a:endParaRPr lang="en-US"/>
          </a:p>
        </p:txBody>
      </p:sp>
    </p:spTree>
    <p:extLst>
      <p:ext uri="{BB962C8B-B14F-4D97-AF65-F5344CB8AC3E}">
        <p14:creationId xmlns:p14="http://schemas.microsoft.com/office/powerpoint/2010/main" val="14638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26</a:t>
            </a:fld>
            <a:endParaRPr lang="en-US"/>
          </a:p>
        </p:txBody>
      </p:sp>
    </p:spTree>
    <p:extLst>
      <p:ext uri="{BB962C8B-B14F-4D97-AF65-F5344CB8AC3E}">
        <p14:creationId xmlns:p14="http://schemas.microsoft.com/office/powerpoint/2010/main" val="2244341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27</a:t>
            </a:fld>
            <a:endParaRPr lang="en-US"/>
          </a:p>
        </p:txBody>
      </p:sp>
    </p:spTree>
    <p:extLst>
      <p:ext uri="{BB962C8B-B14F-4D97-AF65-F5344CB8AC3E}">
        <p14:creationId xmlns:p14="http://schemas.microsoft.com/office/powerpoint/2010/main" val="2232274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28</a:t>
            </a:fld>
            <a:endParaRPr lang="en-US"/>
          </a:p>
        </p:txBody>
      </p:sp>
    </p:spTree>
    <p:extLst>
      <p:ext uri="{BB962C8B-B14F-4D97-AF65-F5344CB8AC3E}">
        <p14:creationId xmlns:p14="http://schemas.microsoft.com/office/powerpoint/2010/main" val="4055786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29</a:t>
            </a:fld>
            <a:endParaRPr lang="en-US"/>
          </a:p>
        </p:txBody>
      </p:sp>
    </p:spTree>
    <p:extLst>
      <p:ext uri="{BB962C8B-B14F-4D97-AF65-F5344CB8AC3E}">
        <p14:creationId xmlns:p14="http://schemas.microsoft.com/office/powerpoint/2010/main" val="1287554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30</a:t>
            </a:fld>
            <a:endParaRPr lang="en-US"/>
          </a:p>
        </p:txBody>
      </p:sp>
    </p:spTree>
    <p:extLst>
      <p:ext uri="{BB962C8B-B14F-4D97-AF65-F5344CB8AC3E}">
        <p14:creationId xmlns:p14="http://schemas.microsoft.com/office/powerpoint/2010/main" val="1921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a:t>
            </a:fld>
            <a:endParaRPr lang="en-US"/>
          </a:p>
        </p:txBody>
      </p:sp>
    </p:spTree>
    <p:extLst>
      <p:ext uri="{BB962C8B-B14F-4D97-AF65-F5344CB8AC3E}">
        <p14:creationId xmlns:p14="http://schemas.microsoft.com/office/powerpoint/2010/main" val="265826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t>
            </a:r>
          </a:p>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31</a:t>
            </a:fld>
            <a:endParaRPr lang="en-US"/>
          </a:p>
        </p:txBody>
      </p:sp>
    </p:spTree>
    <p:extLst>
      <p:ext uri="{BB962C8B-B14F-4D97-AF65-F5344CB8AC3E}">
        <p14:creationId xmlns:p14="http://schemas.microsoft.com/office/powerpoint/2010/main" val="98627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32</a:t>
            </a:fld>
            <a:endParaRPr lang="en-US"/>
          </a:p>
        </p:txBody>
      </p:sp>
    </p:spTree>
    <p:extLst>
      <p:ext uri="{BB962C8B-B14F-4D97-AF65-F5344CB8AC3E}">
        <p14:creationId xmlns:p14="http://schemas.microsoft.com/office/powerpoint/2010/main" val="2700938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33</a:t>
            </a:fld>
            <a:endParaRPr lang="en-US"/>
          </a:p>
        </p:txBody>
      </p:sp>
    </p:spTree>
    <p:extLst>
      <p:ext uri="{BB962C8B-B14F-4D97-AF65-F5344CB8AC3E}">
        <p14:creationId xmlns:p14="http://schemas.microsoft.com/office/powerpoint/2010/main" val="1127043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34</a:t>
            </a:fld>
            <a:endParaRPr lang="en-US"/>
          </a:p>
        </p:txBody>
      </p:sp>
    </p:spTree>
    <p:extLst>
      <p:ext uri="{BB962C8B-B14F-4D97-AF65-F5344CB8AC3E}">
        <p14:creationId xmlns:p14="http://schemas.microsoft.com/office/powerpoint/2010/main" val="3516548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35</a:t>
            </a:fld>
            <a:endParaRPr lang="en-US"/>
          </a:p>
        </p:txBody>
      </p:sp>
    </p:spTree>
    <p:extLst>
      <p:ext uri="{BB962C8B-B14F-4D97-AF65-F5344CB8AC3E}">
        <p14:creationId xmlns:p14="http://schemas.microsoft.com/office/powerpoint/2010/main" val="3116972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36</a:t>
            </a:fld>
            <a:endParaRPr lang="en-US"/>
          </a:p>
        </p:txBody>
      </p:sp>
    </p:spTree>
    <p:extLst>
      <p:ext uri="{BB962C8B-B14F-4D97-AF65-F5344CB8AC3E}">
        <p14:creationId xmlns:p14="http://schemas.microsoft.com/office/powerpoint/2010/main" val="301588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37</a:t>
            </a:fld>
            <a:endParaRPr lang="en-US"/>
          </a:p>
        </p:txBody>
      </p:sp>
    </p:spTree>
    <p:extLst>
      <p:ext uri="{BB962C8B-B14F-4D97-AF65-F5344CB8AC3E}">
        <p14:creationId xmlns:p14="http://schemas.microsoft.com/office/powerpoint/2010/main" val="1217534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38</a:t>
            </a:fld>
            <a:endParaRPr lang="en-US"/>
          </a:p>
        </p:txBody>
      </p:sp>
    </p:spTree>
    <p:extLst>
      <p:ext uri="{BB962C8B-B14F-4D97-AF65-F5344CB8AC3E}">
        <p14:creationId xmlns:p14="http://schemas.microsoft.com/office/powerpoint/2010/main" val="959890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participants that team building requires ongoing attention, care, and evaluations.  </a:t>
            </a:r>
          </a:p>
          <a:p>
            <a:endParaRPr lang="en-US" dirty="0"/>
          </a:p>
          <a:p>
            <a:r>
              <a:rPr lang="en-US" dirty="0"/>
              <a:t>Journal activity/Individual Reflection:</a:t>
            </a:r>
          </a:p>
          <a:p>
            <a:r>
              <a:rPr lang="en-US" dirty="0"/>
              <a:t>Have participants journal 2 things that really stood out to them today.  If time permits, allow a few participants to share. </a:t>
            </a:r>
          </a:p>
          <a:p>
            <a:endParaRPr lang="en-US" dirty="0"/>
          </a:p>
          <a:p>
            <a:r>
              <a:rPr lang="en-US" dirty="0"/>
              <a:t>Ask if there are any questions regarding today’s session</a:t>
            </a:r>
          </a:p>
          <a:p>
            <a:r>
              <a:rPr lang="en-US" dirty="0"/>
              <a:t>Ensure that participants are clear on the TOL expectations.</a:t>
            </a:r>
          </a:p>
          <a:p>
            <a:r>
              <a:rPr lang="en-US" dirty="0"/>
              <a:t>Thank participants for taking time for their own professional development by attending this training and for what they do every day for their staff and the older and dependent adults in the community.</a:t>
            </a:r>
          </a:p>
          <a:p>
            <a:endParaRPr lang="en-US" dirty="0"/>
          </a:p>
          <a:p>
            <a:r>
              <a:rPr lang="en-US" dirty="0"/>
              <a:t>Allow time and provide information for evaluations. </a:t>
            </a:r>
          </a:p>
          <a:p>
            <a:r>
              <a:rPr lang="en-US" dirty="0"/>
              <a:t>Thank participants for attending the training. </a:t>
            </a:r>
          </a:p>
        </p:txBody>
      </p:sp>
      <p:sp>
        <p:nvSpPr>
          <p:cNvPr id="4" name="Slide Number Placeholder 3"/>
          <p:cNvSpPr>
            <a:spLocks noGrp="1"/>
          </p:cNvSpPr>
          <p:nvPr>
            <p:ph type="sldNum" sz="quarter" idx="5"/>
          </p:nvPr>
        </p:nvSpPr>
        <p:spPr/>
        <p:txBody>
          <a:bodyPr/>
          <a:lstStyle/>
          <a:p>
            <a:fld id="{DFFAEB55-2183-4D32-BDF6-2EE06DE3469A}" type="slidenum">
              <a:rPr lang="en-US" smtClean="0"/>
              <a:t>39</a:t>
            </a:fld>
            <a:endParaRPr lang="en-US"/>
          </a:p>
        </p:txBody>
      </p:sp>
    </p:spTree>
    <p:extLst>
      <p:ext uri="{BB962C8B-B14F-4D97-AF65-F5344CB8AC3E}">
        <p14:creationId xmlns:p14="http://schemas.microsoft.com/office/powerpoint/2010/main" val="334196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if presenting this training virtually.</a:t>
            </a:r>
          </a:p>
        </p:txBody>
      </p:sp>
      <p:sp>
        <p:nvSpPr>
          <p:cNvPr id="4" name="Slide Number Placeholder 3"/>
          <p:cNvSpPr>
            <a:spLocks noGrp="1"/>
          </p:cNvSpPr>
          <p:nvPr>
            <p:ph type="sldNum" sz="quarter" idx="5"/>
          </p:nvPr>
        </p:nvSpPr>
        <p:spPr/>
        <p:txBody>
          <a:bodyPr/>
          <a:lstStyle/>
          <a:p>
            <a:fld id="{DFFAEB55-2183-4D32-BDF6-2EE06DE3469A}" type="slidenum">
              <a:rPr lang="en-US" smtClean="0"/>
              <a:t>4</a:t>
            </a:fld>
            <a:endParaRPr lang="en-US"/>
          </a:p>
        </p:txBody>
      </p:sp>
    </p:spTree>
    <p:extLst>
      <p:ext uri="{BB962C8B-B14F-4D97-AF65-F5344CB8AC3E}">
        <p14:creationId xmlns:p14="http://schemas.microsoft.com/office/powerpoint/2010/main" val="3324054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5</a:t>
            </a:fld>
            <a:endParaRPr lang="en-US"/>
          </a:p>
        </p:txBody>
      </p:sp>
    </p:spTree>
    <p:extLst>
      <p:ext uri="{BB962C8B-B14F-4D97-AF65-F5344CB8AC3E}">
        <p14:creationId xmlns:p14="http://schemas.microsoft.com/office/powerpoint/2010/main" val="122574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6</a:t>
            </a:fld>
            <a:endParaRPr lang="en-US"/>
          </a:p>
        </p:txBody>
      </p:sp>
    </p:spTree>
    <p:extLst>
      <p:ext uri="{BB962C8B-B14F-4D97-AF65-F5344CB8AC3E}">
        <p14:creationId xmlns:p14="http://schemas.microsoft.com/office/powerpoint/2010/main" val="390428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7</a:t>
            </a:fld>
            <a:endParaRPr lang="en-US"/>
          </a:p>
        </p:txBody>
      </p:sp>
    </p:spTree>
    <p:extLst>
      <p:ext uri="{BB962C8B-B14F-4D97-AF65-F5344CB8AC3E}">
        <p14:creationId xmlns:p14="http://schemas.microsoft.com/office/powerpoint/2010/main" val="277566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8</a:t>
            </a:fld>
            <a:endParaRPr lang="en-US"/>
          </a:p>
        </p:txBody>
      </p:sp>
    </p:spTree>
    <p:extLst>
      <p:ext uri="{BB962C8B-B14F-4D97-AF65-F5344CB8AC3E}">
        <p14:creationId xmlns:p14="http://schemas.microsoft.com/office/powerpoint/2010/main" val="250545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9</a:t>
            </a:fld>
            <a:endParaRPr lang="en-US"/>
          </a:p>
        </p:txBody>
      </p:sp>
    </p:spTree>
    <p:extLst>
      <p:ext uri="{BB962C8B-B14F-4D97-AF65-F5344CB8AC3E}">
        <p14:creationId xmlns:p14="http://schemas.microsoft.com/office/powerpoint/2010/main" val="145948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259972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199302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63428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175230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B0DB1-7719-47C8-9521-0F0B4410C83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358503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B0DB1-7719-47C8-9521-0F0B4410C83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327449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2B0DB1-7719-47C8-9521-0F0B4410C838}"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94378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2B0DB1-7719-47C8-9521-0F0B4410C838}"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25220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B0DB1-7719-47C8-9521-0F0B4410C838}"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39729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2B0DB1-7719-47C8-9521-0F0B4410C83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62584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2B0DB1-7719-47C8-9521-0F0B4410C83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D93EA-BE07-4BE9-A987-5D3FCC598093}" type="slidenum">
              <a:rPr lang="en-US" smtClean="0"/>
              <a:t>‹#›</a:t>
            </a:fld>
            <a:endParaRPr lang="en-US"/>
          </a:p>
        </p:txBody>
      </p:sp>
    </p:spTree>
    <p:extLst>
      <p:ext uri="{BB962C8B-B14F-4D97-AF65-F5344CB8AC3E}">
        <p14:creationId xmlns:p14="http://schemas.microsoft.com/office/powerpoint/2010/main" val="117491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5B0A3-C6FD-43F2-921E-028A0F54C2E8}" type="datetimeFigureOut">
              <a:rPr lang="en-US" smtClean="0"/>
              <a:pPr/>
              <a:t>10/5/2022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E42F4-5182-46EE-90DD-24C4C34FB565}" type="slidenum">
              <a:rPr lang="en-US" smtClean="0"/>
              <a:pPr/>
              <a:t>‹#›</a:t>
            </a:fld>
            <a:endParaRPr lang="en-US"/>
          </a:p>
        </p:txBody>
      </p:sp>
    </p:spTree>
    <p:extLst>
      <p:ext uri="{BB962C8B-B14F-4D97-AF65-F5344CB8AC3E}">
        <p14:creationId xmlns:p14="http://schemas.microsoft.com/office/powerpoint/2010/main" val="421143811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napsa-now.org/wp-content/uploads/2020/07/Handout-Brain-Breaks-and-Ice-Breakers-for-Virtual-Work-Final.pdf#:~:text=Brain%20Breaks%20%26%20Ice%20Breakers%20for%20Virtual%20Meetings%3A,they%20are%20otherwise%20listed%20in%20no%20particular%20ord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4C3A-1EB4-43AE-B5E5-21D39312FB29}"/>
              </a:ext>
            </a:extLst>
          </p:cNvPr>
          <p:cNvSpPr>
            <a:spLocks noGrp="1"/>
          </p:cNvSpPr>
          <p:nvPr>
            <p:ph type="ctrTitle"/>
          </p:nvPr>
        </p:nvSpPr>
        <p:spPr>
          <a:xfrm>
            <a:off x="7464614" y="1783959"/>
            <a:ext cx="4087306" cy="2889114"/>
          </a:xfrm>
        </p:spPr>
        <p:txBody>
          <a:bodyPr anchor="b">
            <a:normAutofit/>
          </a:bodyPr>
          <a:lstStyle/>
          <a:p>
            <a:pPr algn="l"/>
            <a:r>
              <a:rPr lang="en-US" sz="5000" dirty="0"/>
              <a:t>Building and Managing Effective APS Teams </a:t>
            </a:r>
          </a:p>
        </p:txBody>
      </p:sp>
      <p:sp>
        <p:nvSpPr>
          <p:cNvPr id="3" name="Subtitle 2">
            <a:extLst>
              <a:ext uri="{FF2B5EF4-FFF2-40B4-BE49-F238E27FC236}">
                <a16:creationId xmlns:a16="http://schemas.microsoft.com/office/drawing/2014/main" id="{F0ACC8E9-E55C-4C62-8D7D-9E9D79B2FD3E}"/>
              </a:ext>
            </a:extLst>
          </p:cNvPr>
          <p:cNvSpPr>
            <a:spLocks noGrp="1"/>
          </p:cNvSpPr>
          <p:nvPr>
            <p:ph type="subTitle" idx="1"/>
          </p:nvPr>
        </p:nvSpPr>
        <p:spPr>
          <a:xfrm>
            <a:off x="7464612" y="4750893"/>
            <a:ext cx="4087305" cy="1147863"/>
          </a:xfrm>
        </p:spPr>
        <p:txBody>
          <a:bodyPr anchor="t">
            <a:normAutofit/>
          </a:bodyPr>
          <a:lstStyle/>
          <a:p>
            <a:pPr algn="l"/>
            <a:r>
              <a:rPr lang="en-US" sz="2000"/>
              <a:t>By: Jessica E. Paradee Burke, MPA</a:t>
            </a:r>
          </a:p>
        </p:txBody>
      </p:sp>
      <p:pic>
        <p:nvPicPr>
          <p:cNvPr id="1026" name="Picture 2">
            <a:extLst>
              <a:ext uri="{FF2B5EF4-FFF2-40B4-BE49-F238E27FC236}">
                <a16:creationId xmlns:a16="http://schemas.microsoft.com/office/drawing/2014/main" id="{0898A501-1C91-4440-AD15-39965A3D41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 r="5007"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AF76E4-D96D-448D-A2E4-4BE16115BC37}"/>
              </a:ext>
            </a:extLst>
          </p:cNvPr>
          <p:cNvPicPr/>
          <p:nvPr/>
        </p:nvPicPr>
        <p:blipFill rotWithShape="1">
          <a:blip r:embed="rId4"/>
          <a:srcRect l="41116" t="59508" b="10738"/>
          <a:stretch/>
        </p:blipFill>
        <p:spPr bwMode="auto">
          <a:xfrm>
            <a:off x="7647933" y="5324824"/>
            <a:ext cx="3402688" cy="8619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55219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0D07-505F-4C46-B0F6-C89ED239DAD5}"/>
              </a:ext>
            </a:extLst>
          </p:cNvPr>
          <p:cNvSpPr>
            <a:spLocks noGrp="1"/>
          </p:cNvSpPr>
          <p:nvPr>
            <p:ph type="title"/>
          </p:nvPr>
        </p:nvSpPr>
        <p:spPr>
          <a:xfrm>
            <a:off x="594360" y="637125"/>
            <a:ext cx="3163448" cy="5256371"/>
          </a:xfrm>
        </p:spPr>
        <p:txBody>
          <a:bodyPr>
            <a:normAutofit/>
          </a:bodyPr>
          <a:lstStyle/>
          <a:p>
            <a:r>
              <a:rPr lang="en-US"/>
              <a:t>Building Team Strength and Resilience </a:t>
            </a:r>
          </a:p>
        </p:txBody>
      </p:sp>
      <p:graphicFrame>
        <p:nvGraphicFramePr>
          <p:cNvPr id="5" name="Content Placeholder 2">
            <a:extLst>
              <a:ext uri="{FF2B5EF4-FFF2-40B4-BE49-F238E27FC236}">
                <a16:creationId xmlns:a16="http://schemas.microsoft.com/office/drawing/2014/main" id="{3A360BF1-6733-4C6B-B7E4-033990616300}"/>
              </a:ext>
            </a:extLst>
          </p:cNvPr>
          <p:cNvGraphicFramePr>
            <a:graphicFrameLocks noGrp="1"/>
          </p:cNvGraphicFramePr>
          <p:nvPr>
            <p:ph idx="1"/>
            <p:extLst>
              <p:ext uri="{D42A27DB-BD31-4B8C-83A1-F6EECF244321}">
                <p14:modId xmlns:p14="http://schemas.microsoft.com/office/powerpoint/2010/main" val="3776756423"/>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07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8675" y="1845424"/>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460567"/>
            <a:ext cx="1645919" cy="1695796"/>
          </a:xfrm>
          <a:prstGeom prst="rect">
            <a:avLst/>
          </a:prstGeom>
        </p:spPr>
      </p:pic>
      <p:sp>
        <p:nvSpPr>
          <p:cNvPr id="11" name="TextBox 10"/>
          <p:cNvSpPr txBox="1"/>
          <p:nvPr/>
        </p:nvSpPr>
        <p:spPr>
          <a:xfrm>
            <a:off x="4436917" y="2460567"/>
            <a:ext cx="5324302" cy="1631216"/>
          </a:xfrm>
          <a:prstGeom prst="rect">
            <a:avLst/>
          </a:prstGeom>
          <a:noFill/>
        </p:spPr>
        <p:txBody>
          <a:bodyPr wrap="square" rtlCol="0">
            <a:spAutoFit/>
          </a:bodyPr>
          <a:lstStyle/>
          <a:p>
            <a:r>
              <a:rPr lang="en-US" sz="3200" dirty="0">
                <a:solidFill>
                  <a:schemeClr val="bg2"/>
                </a:solidFill>
              </a:rPr>
              <a:t>Page 7: Journal Entry</a:t>
            </a:r>
          </a:p>
          <a:p>
            <a:r>
              <a:rPr lang="en-US" sz="1200" dirty="0">
                <a:solidFill>
                  <a:schemeClr val="bg2"/>
                </a:solidFill>
              </a:rPr>
              <a:t>  </a:t>
            </a:r>
          </a:p>
          <a:p>
            <a:r>
              <a:rPr lang="en-US" sz="2800" i="1" dirty="0">
                <a:solidFill>
                  <a:schemeClr val="bg1"/>
                </a:solidFill>
              </a:rPr>
              <a:t>Have I given my team members the support they have given me? </a:t>
            </a:r>
            <a:endParaRPr lang="en-US" sz="2800" dirty="0">
              <a:solidFill>
                <a:schemeClr val="bg1"/>
              </a:solidFill>
            </a:endParaRPr>
          </a:p>
        </p:txBody>
      </p:sp>
    </p:spTree>
    <p:extLst>
      <p:ext uri="{BB962C8B-B14F-4D97-AF65-F5344CB8AC3E}">
        <p14:creationId xmlns:p14="http://schemas.microsoft.com/office/powerpoint/2010/main" val="244724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DF83-0FFE-4F6A-8941-DEA4E2D8AAE7}"/>
              </a:ext>
            </a:extLst>
          </p:cNvPr>
          <p:cNvSpPr>
            <a:spLocks noGrp="1"/>
          </p:cNvSpPr>
          <p:nvPr>
            <p:ph type="title"/>
          </p:nvPr>
        </p:nvSpPr>
        <p:spPr>
          <a:xfrm>
            <a:off x="649602" y="1218622"/>
            <a:ext cx="2587763" cy="3387497"/>
          </a:xfrm>
        </p:spPr>
        <p:txBody>
          <a:bodyPr anchor="b">
            <a:normAutofit/>
          </a:bodyPr>
          <a:lstStyle/>
          <a:p>
            <a:r>
              <a:rPr lang="en-US" sz="4000" b="1" dirty="0">
                <a:solidFill>
                  <a:schemeClr val="accent3">
                    <a:lumMod val="40000"/>
                    <a:lumOff val="60000"/>
                  </a:schemeClr>
                </a:solidFill>
              </a:rPr>
              <a:t>Team Member Buy-In:</a:t>
            </a:r>
            <a:br>
              <a:rPr lang="en-US" sz="4000" b="1" dirty="0">
                <a:solidFill>
                  <a:schemeClr val="accent3">
                    <a:lumMod val="40000"/>
                    <a:lumOff val="60000"/>
                  </a:schemeClr>
                </a:solidFill>
              </a:rPr>
            </a:br>
            <a:r>
              <a:rPr lang="en-US" sz="4000" b="1" dirty="0">
                <a:solidFill>
                  <a:schemeClr val="accent3">
                    <a:lumMod val="40000"/>
                    <a:lumOff val="60000"/>
                  </a:schemeClr>
                </a:solidFill>
              </a:rPr>
              <a:t>Shared Qualities</a:t>
            </a:r>
          </a:p>
        </p:txBody>
      </p:sp>
      <p:sp>
        <p:nvSpPr>
          <p:cNvPr id="3" name="Content Placeholder 2">
            <a:extLst>
              <a:ext uri="{FF2B5EF4-FFF2-40B4-BE49-F238E27FC236}">
                <a16:creationId xmlns:a16="http://schemas.microsoft.com/office/drawing/2014/main" id="{10AEEABE-D410-4604-A6D0-F200888D98A8}"/>
              </a:ext>
            </a:extLst>
          </p:cNvPr>
          <p:cNvSpPr>
            <a:spLocks noGrp="1"/>
          </p:cNvSpPr>
          <p:nvPr>
            <p:ph idx="1"/>
          </p:nvPr>
        </p:nvSpPr>
        <p:spPr>
          <a:xfrm>
            <a:off x="3404680" y="586856"/>
            <a:ext cx="8320597" cy="5969588"/>
          </a:xfrm>
        </p:spPr>
        <p:txBody>
          <a:bodyPr anchor="ctr">
            <a:normAutofit/>
          </a:bodyPr>
          <a:lstStyle/>
          <a:p>
            <a:pPr marL="514350" indent="-514350">
              <a:spcBef>
                <a:spcPts val="0"/>
              </a:spcBef>
              <a:spcAft>
                <a:spcPts val="2400"/>
              </a:spcAft>
              <a:buAutoNum type="arabicPeriod"/>
            </a:pPr>
            <a:r>
              <a:rPr lang="en-US" dirty="0"/>
              <a:t>Whereas we all are different and unique, we all share the same profession.</a:t>
            </a:r>
          </a:p>
          <a:p>
            <a:pPr marL="514350" indent="-514350">
              <a:spcBef>
                <a:spcPts val="0"/>
              </a:spcBef>
              <a:spcAft>
                <a:spcPts val="2400"/>
              </a:spcAft>
              <a:buAutoNum type="arabicPeriod"/>
            </a:pPr>
            <a:r>
              <a:rPr lang="en-US" dirty="0"/>
              <a:t>We all want to keep the vulnerable adult population free from maltreatment, neglect, and exploitation. </a:t>
            </a:r>
          </a:p>
          <a:p>
            <a:pPr marL="514350" indent="-514350">
              <a:spcBef>
                <a:spcPts val="0"/>
              </a:spcBef>
              <a:spcAft>
                <a:spcPts val="2400"/>
              </a:spcAft>
              <a:buAutoNum type="arabicPeriod"/>
            </a:pPr>
            <a:r>
              <a:rPr lang="en-US" dirty="0"/>
              <a:t>Each of us all has knowledge and skills that are unique and can be combined to collectively assist individuals, groups, and communities.</a:t>
            </a:r>
          </a:p>
          <a:p>
            <a:pPr marL="514350" indent="-514350">
              <a:spcBef>
                <a:spcPts val="0"/>
              </a:spcBef>
              <a:spcAft>
                <a:spcPts val="2400"/>
              </a:spcAft>
              <a:buAutoNum type="arabicPeriod"/>
            </a:pPr>
            <a:r>
              <a:rPr lang="en-US" dirty="0"/>
              <a:t>APS work is complex, and resources are limited; therefore, we can be more successful as a team versus working in a silo. </a:t>
            </a:r>
          </a:p>
          <a:p>
            <a:pPr marL="514350" indent="-514350">
              <a:buAutoNum type="arabicPeriod"/>
            </a:pPr>
            <a:endParaRPr lang="en-US" sz="2000" dirty="0"/>
          </a:p>
        </p:txBody>
      </p:sp>
    </p:spTree>
    <p:extLst>
      <p:ext uri="{BB962C8B-B14F-4D97-AF65-F5344CB8AC3E}">
        <p14:creationId xmlns:p14="http://schemas.microsoft.com/office/powerpoint/2010/main" val="1733454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ECFA-843C-4C17-9C80-B4BC0E024BDF}"/>
              </a:ext>
            </a:extLst>
          </p:cNvPr>
          <p:cNvSpPr>
            <a:spLocks noGrp="1"/>
          </p:cNvSpPr>
          <p:nvPr>
            <p:ph type="title"/>
          </p:nvPr>
        </p:nvSpPr>
        <p:spPr>
          <a:xfrm>
            <a:off x="396573" y="320675"/>
            <a:ext cx="11407487" cy="1325563"/>
          </a:xfrm>
        </p:spPr>
        <p:txBody>
          <a:bodyPr>
            <a:normAutofit/>
          </a:bodyPr>
          <a:lstStyle/>
          <a:p>
            <a:pPr algn="ctr"/>
            <a:r>
              <a:rPr lang="en-US" sz="5400" dirty="0"/>
              <a:t>Team Meeting Facilitation </a:t>
            </a:r>
          </a:p>
        </p:txBody>
      </p:sp>
      <p:graphicFrame>
        <p:nvGraphicFramePr>
          <p:cNvPr id="5" name="Content Placeholder 2">
            <a:extLst>
              <a:ext uri="{FF2B5EF4-FFF2-40B4-BE49-F238E27FC236}">
                <a16:creationId xmlns:a16="http://schemas.microsoft.com/office/drawing/2014/main" id="{0C5DB264-F7DA-485C-99A5-D00D9E14E5E0}"/>
              </a:ext>
            </a:extLst>
          </p:cNvPr>
          <p:cNvGraphicFramePr>
            <a:graphicFrameLocks noGrp="1"/>
          </p:cNvGraphicFramePr>
          <p:nvPr>
            <p:ph idx="1"/>
            <p:extLst>
              <p:ext uri="{D42A27DB-BD31-4B8C-83A1-F6EECF244321}">
                <p14:modId xmlns:p14="http://schemas.microsoft.com/office/powerpoint/2010/main" val="2397082664"/>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852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8675" y="1845424"/>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460567"/>
            <a:ext cx="1645919" cy="1695796"/>
          </a:xfrm>
          <a:prstGeom prst="rect">
            <a:avLst/>
          </a:prstGeom>
        </p:spPr>
      </p:pic>
      <p:sp>
        <p:nvSpPr>
          <p:cNvPr id="11" name="TextBox 10"/>
          <p:cNvSpPr txBox="1"/>
          <p:nvPr/>
        </p:nvSpPr>
        <p:spPr>
          <a:xfrm>
            <a:off x="4436917" y="2460567"/>
            <a:ext cx="5324302" cy="1631216"/>
          </a:xfrm>
          <a:prstGeom prst="rect">
            <a:avLst/>
          </a:prstGeom>
          <a:noFill/>
        </p:spPr>
        <p:txBody>
          <a:bodyPr wrap="square" rtlCol="0">
            <a:spAutoFit/>
          </a:bodyPr>
          <a:lstStyle/>
          <a:p>
            <a:r>
              <a:rPr lang="en-US" sz="3200" dirty="0">
                <a:solidFill>
                  <a:schemeClr val="bg2"/>
                </a:solidFill>
              </a:rPr>
              <a:t>Page 8: Journal Entry</a:t>
            </a:r>
          </a:p>
          <a:p>
            <a:r>
              <a:rPr lang="en-US" sz="1200" dirty="0">
                <a:solidFill>
                  <a:schemeClr val="bg2"/>
                </a:solidFill>
              </a:rPr>
              <a:t>  </a:t>
            </a:r>
          </a:p>
          <a:p>
            <a:r>
              <a:rPr lang="en-US" sz="2800" i="1" dirty="0">
                <a:solidFill>
                  <a:schemeClr val="bg1"/>
                </a:solidFill>
              </a:rPr>
              <a:t>How can I make my team meetings productive and inspiring? </a:t>
            </a:r>
            <a:endParaRPr lang="en-US" sz="2800" dirty="0">
              <a:solidFill>
                <a:schemeClr val="bg1"/>
              </a:solidFill>
            </a:endParaRPr>
          </a:p>
        </p:txBody>
      </p:sp>
    </p:spTree>
    <p:extLst>
      <p:ext uri="{BB962C8B-B14F-4D97-AF65-F5344CB8AC3E}">
        <p14:creationId xmlns:p14="http://schemas.microsoft.com/office/powerpoint/2010/main" val="420919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219F-CCA0-4FC5-B229-B63BFC026DC2}"/>
              </a:ext>
            </a:extLst>
          </p:cNvPr>
          <p:cNvSpPr>
            <a:spLocks noGrp="1"/>
          </p:cNvSpPr>
          <p:nvPr>
            <p:ph type="title"/>
          </p:nvPr>
        </p:nvSpPr>
        <p:spPr>
          <a:xfrm>
            <a:off x="838200" y="557188"/>
            <a:ext cx="10515600" cy="1133499"/>
          </a:xfrm>
        </p:spPr>
        <p:txBody>
          <a:bodyPr>
            <a:normAutofit/>
          </a:bodyPr>
          <a:lstStyle/>
          <a:p>
            <a:pPr algn="ctr"/>
            <a:r>
              <a:rPr lang="en-US" sz="5200"/>
              <a:t>Characteristics of Healthy Teams </a:t>
            </a:r>
          </a:p>
        </p:txBody>
      </p:sp>
      <p:graphicFrame>
        <p:nvGraphicFramePr>
          <p:cNvPr id="13" name="Content Placeholder 2">
            <a:extLst>
              <a:ext uri="{FF2B5EF4-FFF2-40B4-BE49-F238E27FC236}">
                <a16:creationId xmlns:a16="http://schemas.microsoft.com/office/drawing/2014/main" id="{838134DD-875A-4FF1-B87B-B3B215978400}"/>
              </a:ext>
            </a:extLst>
          </p:cNvPr>
          <p:cNvGraphicFramePr>
            <a:graphicFrameLocks noGrp="1"/>
          </p:cNvGraphicFramePr>
          <p:nvPr>
            <p:ph idx="1"/>
            <p:extLst>
              <p:ext uri="{D42A27DB-BD31-4B8C-83A1-F6EECF244321}">
                <p14:modId xmlns:p14="http://schemas.microsoft.com/office/powerpoint/2010/main" val="53236663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09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3916-5230-4CFC-9087-5041B40A70A5}"/>
              </a:ext>
            </a:extLst>
          </p:cNvPr>
          <p:cNvSpPr>
            <a:spLocks noGrp="1"/>
          </p:cNvSpPr>
          <p:nvPr>
            <p:ph type="title"/>
          </p:nvPr>
        </p:nvSpPr>
        <p:spPr>
          <a:xfrm>
            <a:off x="391378" y="320675"/>
            <a:ext cx="11407487" cy="1325563"/>
          </a:xfrm>
        </p:spPr>
        <p:txBody>
          <a:bodyPr>
            <a:normAutofit/>
          </a:bodyPr>
          <a:lstStyle/>
          <a:p>
            <a:pPr algn="ctr"/>
            <a:r>
              <a:rPr lang="en-US" sz="5400" b="1" dirty="0"/>
              <a:t>Characteristics of                       Teams </a:t>
            </a:r>
          </a:p>
        </p:txBody>
      </p:sp>
      <p:graphicFrame>
        <p:nvGraphicFramePr>
          <p:cNvPr id="5" name="Content Placeholder 2">
            <a:extLst>
              <a:ext uri="{FF2B5EF4-FFF2-40B4-BE49-F238E27FC236}">
                <a16:creationId xmlns:a16="http://schemas.microsoft.com/office/drawing/2014/main" id="{43C3B436-B226-4622-8351-53B70DAC0CA7}"/>
              </a:ext>
            </a:extLst>
          </p:cNvPr>
          <p:cNvGraphicFramePr>
            <a:graphicFrameLocks noGrp="1"/>
          </p:cNvGraphicFramePr>
          <p:nvPr>
            <p:ph idx="1"/>
            <p:extLst>
              <p:ext uri="{D42A27DB-BD31-4B8C-83A1-F6EECF244321}">
                <p14:modId xmlns:p14="http://schemas.microsoft.com/office/powerpoint/2010/main" val="3787751033"/>
              </p:ext>
            </p:extLst>
          </p:nvPr>
        </p:nvGraphicFramePr>
        <p:xfrm>
          <a:off x="1319104" y="2237360"/>
          <a:ext cx="9553791" cy="399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CDDF71B-0AB9-4490-A741-F7FD8EC7D9F5}"/>
              </a:ext>
            </a:extLst>
          </p:cNvPr>
          <p:cNvSpPr/>
          <p:nvPr/>
        </p:nvSpPr>
        <p:spPr>
          <a:xfrm>
            <a:off x="6095121" y="639288"/>
            <a:ext cx="3107245" cy="688336"/>
          </a:xfrm>
          <a:prstGeom prst="rect">
            <a:avLst/>
          </a:prstGeom>
          <a:noFill/>
        </p:spPr>
        <p:txBody>
          <a:bodyPr wrap="none" lIns="91440" tIns="45720" rIns="91440" bIns="45720">
            <a:prstTxWarp prst="textWave1">
              <a:avLst/>
            </a:prstTxWarp>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Unhealthy</a:t>
            </a:r>
          </a:p>
        </p:txBody>
      </p:sp>
    </p:spTree>
    <p:extLst>
      <p:ext uri="{BB962C8B-B14F-4D97-AF65-F5344CB8AC3E}">
        <p14:creationId xmlns:p14="http://schemas.microsoft.com/office/powerpoint/2010/main" val="33999305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8675" y="1845424"/>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436917" y="2460567"/>
            <a:ext cx="5324302" cy="2062103"/>
          </a:xfrm>
          <a:prstGeom prst="rect">
            <a:avLst/>
          </a:prstGeom>
          <a:noFill/>
        </p:spPr>
        <p:txBody>
          <a:bodyPr wrap="square" rtlCol="0">
            <a:spAutoFit/>
          </a:bodyPr>
          <a:lstStyle/>
          <a:p>
            <a:r>
              <a:rPr lang="en-US" sz="3200" dirty="0">
                <a:solidFill>
                  <a:schemeClr val="bg1"/>
                </a:solidFill>
              </a:rPr>
              <a:t>Page 10: Journal Entry</a:t>
            </a:r>
          </a:p>
          <a:p>
            <a:r>
              <a:rPr lang="en-US" sz="1200" dirty="0">
                <a:solidFill>
                  <a:schemeClr val="bg2"/>
                </a:solidFill>
              </a:rPr>
              <a:t>  </a:t>
            </a:r>
          </a:p>
          <a:p>
            <a:r>
              <a:rPr lang="en-US" sz="2800" i="1" dirty="0">
                <a:solidFill>
                  <a:schemeClr val="bg1"/>
                </a:solidFill>
              </a:rPr>
              <a:t>What elements create a positive team experience? What elements create a negative team experience? </a:t>
            </a:r>
            <a:endParaRPr lang="en-US" sz="2800" dirty="0">
              <a:solidFill>
                <a:schemeClr val="bg1"/>
              </a:solidFill>
            </a:endParaRPr>
          </a:p>
        </p:txBody>
      </p:sp>
    </p:spTree>
    <p:extLst>
      <p:ext uri="{BB962C8B-B14F-4D97-AF65-F5344CB8AC3E}">
        <p14:creationId xmlns:p14="http://schemas.microsoft.com/office/powerpoint/2010/main" val="183552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3916-5230-4CFC-9087-5041B40A70A5}"/>
              </a:ext>
            </a:extLst>
          </p:cNvPr>
          <p:cNvSpPr>
            <a:spLocks noGrp="1"/>
          </p:cNvSpPr>
          <p:nvPr>
            <p:ph type="title"/>
          </p:nvPr>
        </p:nvSpPr>
        <p:spPr>
          <a:xfrm>
            <a:off x="391378" y="320675"/>
            <a:ext cx="11407487" cy="1325563"/>
          </a:xfrm>
        </p:spPr>
        <p:txBody>
          <a:bodyPr>
            <a:normAutofit/>
          </a:bodyPr>
          <a:lstStyle/>
          <a:p>
            <a:pPr algn="ctr"/>
            <a:r>
              <a:rPr lang="en-US" sz="5400" b="1" dirty="0"/>
              <a:t>Characteristics of Well-Led Teams </a:t>
            </a:r>
          </a:p>
        </p:txBody>
      </p:sp>
      <p:graphicFrame>
        <p:nvGraphicFramePr>
          <p:cNvPr id="5" name="Content Placeholder 2">
            <a:extLst>
              <a:ext uri="{FF2B5EF4-FFF2-40B4-BE49-F238E27FC236}">
                <a16:creationId xmlns:a16="http://schemas.microsoft.com/office/drawing/2014/main" id="{43C3B436-B226-4622-8351-53B70DAC0CA7}"/>
              </a:ext>
            </a:extLst>
          </p:cNvPr>
          <p:cNvGraphicFramePr>
            <a:graphicFrameLocks noGrp="1"/>
          </p:cNvGraphicFramePr>
          <p:nvPr>
            <p:ph idx="1"/>
            <p:extLst>
              <p:ext uri="{D42A27DB-BD31-4B8C-83A1-F6EECF244321}">
                <p14:modId xmlns:p14="http://schemas.microsoft.com/office/powerpoint/2010/main" val="420032187"/>
              </p:ext>
            </p:extLst>
          </p:nvPr>
        </p:nvGraphicFramePr>
        <p:xfrm>
          <a:off x="1319104" y="2237360"/>
          <a:ext cx="9553791" cy="399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584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BE56477-4DF2-4644-84AA-F89D676A41E4}"/>
              </a:ext>
            </a:extLst>
          </p:cNvPr>
          <p:cNvPicPr>
            <a:picLocks noChangeAspect="1"/>
          </p:cNvPicPr>
          <p:nvPr/>
        </p:nvPicPr>
        <p:blipFill rotWithShape="1">
          <a:blip r:embed="rId3">
            <a:alphaModFix amt="21000"/>
          </a:blip>
          <a:srcRect t="15287" b="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FB63B669-64F5-4085-8517-37EBBF72E5C4}"/>
              </a:ext>
            </a:extLst>
          </p:cNvPr>
          <p:cNvSpPr>
            <a:spLocks noGrp="1"/>
          </p:cNvSpPr>
          <p:nvPr>
            <p:ph type="title"/>
          </p:nvPr>
        </p:nvSpPr>
        <p:spPr>
          <a:xfrm>
            <a:off x="838200" y="1273738"/>
            <a:ext cx="10515600" cy="935025"/>
          </a:xfrm>
        </p:spPr>
        <p:txBody>
          <a:bodyPr>
            <a:normAutofit/>
          </a:bodyPr>
          <a:lstStyle/>
          <a:p>
            <a:pPr algn="ctr"/>
            <a:r>
              <a:rPr lang="en-US" b="1" dirty="0"/>
              <a:t>Healthy Team Development </a:t>
            </a:r>
          </a:p>
        </p:txBody>
      </p:sp>
      <p:sp>
        <p:nvSpPr>
          <p:cNvPr id="3" name="Content Placeholder 2">
            <a:extLst>
              <a:ext uri="{FF2B5EF4-FFF2-40B4-BE49-F238E27FC236}">
                <a16:creationId xmlns:a16="http://schemas.microsoft.com/office/drawing/2014/main" id="{07F591F8-E19A-4C13-BC08-EB104BA983EB}"/>
              </a:ext>
            </a:extLst>
          </p:cNvPr>
          <p:cNvSpPr>
            <a:spLocks noGrp="1"/>
          </p:cNvSpPr>
          <p:nvPr>
            <p:ph idx="1"/>
          </p:nvPr>
        </p:nvSpPr>
        <p:spPr>
          <a:xfrm>
            <a:off x="564204" y="2452785"/>
            <a:ext cx="10789596" cy="2762655"/>
          </a:xfrm>
        </p:spPr>
        <p:txBody>
          <a:bodyPr>
            <a:normAutofit/>
          </a:bodyPr>
          <a:lstStyle/>
          <a:p>
            <a:pPr marL="0" indent="0">
              <a:spcAft>
                <a:spcPts val="600"/>
              </a:spcAft>
              <a:buNone/>
            </a:pPr>
            <a:r>
              <a:rPr lang="en-US" sz="3200" b="1" dirty="0"/>
              <a:t>Supervisor’s Responsibility</a:t>
            </a:r>
          </a:p>
          <a:p>
            <a:pPr marL="0" indent="0">
              <a:spcAft>
                <a:spcPts val="600"/>
              </a:spcAft>
              <a:buNone/>
            </a:pPr>
            <a:r>
              <a:rPr lang="en-US" sz="800" b="1" dirty="0"/>
              <a:t>  </a:t>
            </a:r>
          </a:p>
          <a:p>
            <a:pPr lvl="1">
              <a:spcBef>
                <a:spcPts val="0"/>
              </a:spcBef>
              <a:spcAft>
                <a:spcPts val="1800"/>
              </a:spcAft>
            </a:pPr>
            <a:r>
              <a:rPr lang="en-US" sz="3200" b="1" dirty="0"/>
              <a:t>Developing a positive group culture</a:t>
            </a:r>
          </a:p>
          <a:p>
            <a:pPr lvl="1">
              <a:spcBef>
                <a:spcPts val="0"/>
              </a:spcBef>
              <a:spcAft>
                <a:spcPts val="1800"/>
              </a:spcAft>
            </a:pPr>
            <a:r>
              <a:rPr lang="en-US" sz="3200" b="1" dirty="0"/>
              <a:t>Handling conflict between team members</a:t>
            </a:r>
          </a:p>
          <a:p>
            <a:pPr lvl="1">
              <a:spcBef>
                <a:spcPts val="0"/>
              </a:spcBef>
              <a:spcAft>
                <a:spcPts val="1800"/>
              </a:spcAft>
            </a:pPr>
            <a:r>
              <a:rPr lang="en-US" sz="3200" b="1" dirty="0"/>
              <a:t>Managing the group within the larger work environment </a:t>
            </a:r>
          </a:p>
        </p:txBody>
      </p:sp>
    </p:spTree>
    <p:extLst>
      <p:ext uri="{BB962C8B-B14F-4D97-AF65-F5344CB8AC3E}">
        <p14:creationId xmlns:p14="http://schemas.microsoft.com/office/powerpoint/2010/main" val="160328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8AE8-5BEA-4BA6-9D6C-42D67B79ED99}"/>
              </a:ext>
            </a:extLst>
          </p:cNvPr>
          <p:cNvSpPr>
            <a:spLocks noGrp="1"/>
          </p:cNvSpPr>
          <p:nvPr>
            <p:ph type="title"/>
          </p:nvPr>
        </p:nvSpPr>
        <p:spPr>
          <a:xfrm>
            <a:off x="838200" y="556995"/>
            <a:ext cx="10515600" cy="1133693"/>
          </a:xfrm>
        </p:spPr>
        <p:txBody>
          <a:bodyPr>
            <a:normAutofit/>
          </a:bodyPr>
          <a:lstStyle/>
          <a:p>
            <a:r>
              <a:rPr lang="en-US" sz="5200"/>
              <a:t>Housekeeping for Virtual Platform </a:t>
            </a:r>
          </a:p>
        </p:txBody>
      </p:sp>
      <p:graphicFrame>
        <p:nvGraphicFramePr>
          <p:cNvPr id="5" name="Content Placeholder 2">
            <a:extLst>
              <a:ext uri="{FF2B5EF4-FFF2-40B4-BE49-F238E27FC236}">
                <a16:creationId xmlns:a16="http://schemas.microsoft.com/office/drawing/2014/main" id="{D038F7FE-1BFA-448B-BA19-A6BA1B7A1DF9}"/>
              </a:ext>
            </a:extLst>
          </p:cNvPr>
          <p:cNvGraphicFramePr>
            <a:graphicFrameLocks noGrp="1"/>
          </p:cNvGraphicFramePr>
          <p:nvPr>
            <p:ph idx="1"/>
            <p:extLst>
              <p:ext uri="{D42A27DB-BD31-4B8C-83A1-F6EECF244321}">
                <p14:modId xmlns:p14="http://schemas.microsoft.com/office/powerpoint/2010/main" val="1556274697"/>
              </p:ext>
            </p:extLst>
          </p:nvPr>
        </p:nvGraphicFramePr>
        <p:xfrm>
          <a:off x="356681" y="1899340"/>
          <a:ext cx="11478638" cy="4328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62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1F3-F56D-4A2B-912F-3FADFAB718FA}"/>
              </a:ext>
            </a:extLst>
          </p:cNvPr>
          <p:cNvSpPr>
            <a:spLocks noGrp="1"/>
          </p:cNvSpPr>
          <p:nvPr>
            <p:ph type="title"/>
          </p:nvPr>
        </p:nvSpPr>
        <p:spPr/>
        <p:txBody>
          <a:bodyPr/>
          <a:lstStyle/>
          <a:p>
            <a:r>
              <a:rPr lang="en-US" dirty="0"/>
              <a:t>Tuckman’s Stages of Group Development</a:t>
            </a:r>
          </a:p>
        </p:txBody>
      </p:sp>
      <p:sp>
        <p:nvSpPr>
          <p:cNvPr id="3" name="Content Placeholder 2">
            <a:extLst>
              <a:ext uri="{FF2B5EF4-FFF2-40B4-BE49-F238E27FC236}">
                <a16:creationId xmlns:a16="http://schemas.microsoft.com/office/drawing/2014/main" id="{BA813B91-FE68-45FB-B242-C00A41D413AC}"/>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CCB2295E-96C6-4126-97A0-21A933B78766}"/>
              </a:ext>
            </a:extLst>
          </p:cNvPr>
          <p:cNvSpPr/>
          <p:nvPr/>
        </p:nvSpPr>
        <p:spPr>
          <a:xfrm>
            <a:off x="838200" y="1825625"/>
            <a:ext cx="10515600" cy="4351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D7566F50-4CAB-43D0-926F-7DC2985C387C}"/>
              </a:ext>
            </a:extLst>
          </p:cNvPr>
          <p:cNvGraphicFramePr/>
          <p:nvPr>
            <p:extLst>
              <p:ext uri="{D42A27DB-BD31-4B8C-83A1-F6EECF244321}">
                <p14:modId xmlns:p14="http://schemas.microsoft.com/office/powerpoint/2010/main" val="4266572855"/>
              </p:ext>
            </p:extLst>
          </p:nvPr>
        </p:nvGraphicFramePr>
        <p:xfrm>
          <a:off x="2286000" y="1600200"/>
          <a:ext cx="76581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3DA3584-ED72-4EA7-A5D5-27BD822AE59C}"/>
              </a:ext>
            </a:extLst>
          </p:cNvPr>
          <p:cNvSpPr txBox="1"/>
          <p:nvPr/>
        </p:nvSpPr>
        <p:spPr>
          <a:xfrm>
            <a:off x="5734455" y="5653743"/>
            <a:ext cx="6099242" cy="523220"/>
          </a:xfrm>
          <a:prstGeom prst="rect">
            <a:avLst/>
          </a:prstGeom>
          <a:noFill/>
        </p:spPr>
        <p:txBody>
          <a:bodyPr wrap="square">
            <a:spAutoFit/>
          </a:bodyPr>
          <a:lstStyle/>
          <a:p>
            <a:r>
              <a:rPr lang="en-US" sz="1400" dirty="0">
                <a:solidFill>
                  <a:prstClr val="black"/>
                </a:solidFill>
                <a:latin typeface="Franklin Gothic Book"/>
              </a:rPr>
              <a:t>The Academy for Professional Excellence. (2013). </a:t>
            </a:r>
            <a:r>
              <a:rPr lang="en-US" sz="1400" i="1" dirty="0">
                <a:solidFill>
                  <a:prstClr val="black"/>
                </a:solidFill>
                <a:latin typeface="Franklin Gothic Book"/>
              </a:rPr>
              <a:t>Teambuilding for APS Professionals</a:t>
            </a:r>
            <a:r>
              <a:rPr lang="en-US" sz="1400" dirty="0">
                <a:solidFill>
                  <a:prstClr val="black"/>
                </a:solidFill>
                <a:latin typeface="Franklin Gothic Book"/>
              </a:rPr>
              <a:t>. Trainer Manual (p.-50-56)</a:t>
            </a:r>
          </a:p>
        </p:txBody>
      </p:sp>
    </p:spTree>
    <p:extLst>
      <p:ext uri="{BB962C8B-B14F-4D97-AF65-F5344CB8AC3E}">
        <p14:creationId xmlns:p14="http://schemas.microsoft.com/office/powerpoint/2010/main" val="356307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8675" y="1845424"/>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436917" y="2460567"/>
            <a:ext cx="5324302" cy="1631216"/>
          </a:xfrm>
          <a:prstGeom prst="rect">
            <a:avLst/>
          </a:prstGeom>
          <a:noFill/>
        </p:spPr>
        <p:txBody>
          <a:bodyPr wrap="square" rtlCol="0">
            <a:spAutoFit/>
          </a:bodyPr>
          <a:lstStyle/>
          <a:p>
            <a:r>
              <a:rPr lang="en-US" sz="3200" dirty="0">
                <a:solidFill>
                  <a:schemeClr val="bg1"/>
                </a:solidFill>
              </a:rPr>
              <a:t>Page 12: Hand-Out</a:t>
            </a:r>
          </a:p>
          <a:p>
            <a:r>
              <a:rPr lang="en-US" sz="1200" dirty="0">
                <a:solidFill>
                  <a:schemeClr val="bg2"/>
                </a:solidFill>
              </a:rPr>
              <a:t>  </a:t>
            </a:r>
          </a:p>
          <a:p>
            <a:pPr algn="ctr"/>
            <a:r>
              <a:rPr lang="en-US" sz="2800" i="1" dirty="0">
                <a:solidFill>
                  <a:schemeClr val="bg1"/>
                </a:solidFill>
              </a:rPr>
              <a:t>Tuckman’s Stages of Group Development </a:t>
            </a:r>
            <a:endParaRPr lang="en-US" sz="2800" dirty="0">
              <a:solidFill>
                <a:schemeClr val="bg1"/>
              </a:solidFill>
            </a:endParaRPr>
          </a:p>
        </p:txBody>
      </p:sp>
    </p:spTree>
    <p:extLst>
      <p:ext uri="{BB962C8B-B14F-4D97-AF65-F5344CB8AC3E}">
        <p14:creationId xmlns:p14="http://schemas.microsoft.com/office/powerpoint/2010/main" val="150073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89BE-DF71-4890-A7CD-FE436319AE1A}"/>
              </a:ext>
            </a:extLst>
          </p:cNvPr>
          <p:cNvSpPr>
            <a:spLocks noGrp="1"/>
          </p:cNvSpPr>
          <p:nvPr>
            <p:ph type="title"/>
          </p:nvPr>
        </p:nvSpPr>
        <p:spPr>
          <a:xfrm>
            <a:off x="665451" y="1546169"/>
            <a:ext cx="4950769" cy="2833468"/>
          </a:xfrm>
        </p:spPr>
        <p:txBody>
          <a:bodyPr vert="horz" lIns="91440" tIns="45720" rIns="91440" bIns="45720" rtlCol="0" anchor="b">
            <a:normAutofit fontScale="90000"/>
          </a:bodyPr>
          <a:lstStyle/>
          <a:p>
            <a:pPr algn="ctr"/>
            <a:r>
              <a:rPr lang="en-US" sz="4700" kern="1200" dirty="0">
                <a:solidFill>
                  <a:srgbClr val="FFFFFF"/>
                </a:solidFill>
                <a:latin typeface="+mj-lt"/>
                <a:ea typeface="+mj-ea"/>
                <a:cs typeface="+mj-cs"/>
              </a:rPr>
              <a:t> </a:t>
            </a:r>
            <a:br>
              <a:rPr lang="en-US" sz="4700" kern="1200" dirty="0">
                <a:solidFill>
                  <a:srgbClr val="FFFFFF"/>
                </a:solidFill>
                <a:latin typeface="+mj-lt"/>
                <a:ea typeface="+mj-ea"/>
                <a:cs typeface="+mj-cs"/>
              </a:rPr>
            </a:br>
            <a:br>
              <a:rPr lang="en-US" sz="4700" dirty="0">
                <a:solidFill>
                  <a:srgbClr val="FFFFFF"/>
                </a:solidFill>
              </a:rPr>
            </a:br>
            <a:br>
              <a:rPr lang="en-US" sz="4700" dirty="0">
                <a:solidFill>
                  <a:srgbClr val="FFFFFF"/>
                </a:solidFill>
              </a:rPr>
            </a:br>
            <a:br>
              <a:rPr lang="en-US" sz="4700" dirty="0">
                <a:solidFill>
                  <a:srgbClr val="FFFFFF"/>
                </a:solidFill>
              </a:rPr>
            </a:br>
            <a:r>
              <a:rPr lang="en-US" sz="5300" b="1" kern="1200" dirty="0">
                <a:solidFill>
                  <a:srgbClr val="FFFFFF"/>
                </a:solidFill>
              </a:rPr>
              <a:t>Team </a:t>
            </a:r>
            <a:br>
              <a:rPr lang="en-US" sz="5300" b="1" kern="1200" dirty="0">
                <a:solidFill>
                  <a:srgbClr val="FFFFFF"/>
                </a:solidFill>
              </a:rPr>
            </a:br>
            <a:r>
              <a:rPr lang="en-US" sz="5300" b="1" kern="1200" dirty="0">
                <a:solidFill>
                  <a:srgbClr val="FFFFFF"/>
                </a:solidFill>
              </a:rPr>
              <a:t>Assessment </a:t>
            </a:r>
            <a:br>
              <a:rPr lang="en-US" sz="5300" b="1" kern="1200" dirty="0">
                <a:solidFill>
                  <a:srgbClr val="FFFFFF"/>
                </a:solidFill>
              </a:rPr>
            </a:br>
            <a:r>
              <a:rPr lang="en-US" sz="5300" b="1" dirty="0">
                <a:solidFill>
                  <a:srgbClr val="FFFFFF"/>
                </a:solidFill>
              </a:rPr>
              <a:t>Activity</a:t>
            </a:r>
            <a:br>
              <a:rPr lang="en-US" sz="5300" kern="1200" dirty="0">
                <a:solidFill>
                  <a:srgbClr val="FFFFFF"/>
                </a:solidFill>
              </a:rPr>
            </a:br>
            <a:endParaRPr lang="en-US" sz="5300" kern="1200" dirty="0">
              <a:solidFill>
                <a:srgbClr val="FFFFFF"/>
              </a:solidFill>
            </a:endParaRPr>
          </a:p>
        </p:txBody>
      </p:sp>
      <p:pic>
        <p:nvPicPr>
          <p:cNvPr id="6" name="Graphic 6" descr="Group Success">
            <a:extLst>
              <a:ext uri="{FF2B5EF4-FFF2-40B4-BE49-F238E27FC236}">
                <a16:creationId xmlns:a16="http://schemas.microsoft.com/office/drawing/2014/main" id="{5B1021D9-1B85-4A13-8961-07CEE646F7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3872" y="643001"/>
            <a:ext cx="5746975" cy="5746975"/>
          </a:xfrm>
          <a:prstGeom prst="rect">
            <a:avLst/>
          </a:prstGeom>
        </p:spPr>
      </p:pic>
    </p:spTree>
    <p:extLst>
      <p:ext uri="{BB962C8B-B14F-4D97-AF65-F5344CB8AC3E}">
        <p14:creationId xmlns:p14="http://schemas.microsoft.com/office/powerpoint/2010/main" val="1430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9418" y="1047404"/>
            <a:ext cx="9010997" cy="4522123"/>
          </a:xfrm>
          <a:prstGeom prst="rect">
            <a:avLst/>
          </a:prstGeom>
          <a:solidFill>
            <a:schemeClr val="accent3">
              <a:lumMod val="60000"/>
              <a:lumOff val="40000"/>
            </a:schemeClr>
          </a:solidFill>
        </p:spPr>
        <p:txBody>
          <a:bodyPr wrap="square" rtlCol="0">
            <a:spAutoFit/>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769205" y="2010526"/>
            <a:ext cx="1819420" cy="1696950"/>
          </a:xfrm>
          <a:prstGeom prst="rect">
            <a:avLst/>
          </a:prstGeom>
        </p:spPr>
      </p:pic>
      <p:sp>
        <p:nvSpPr>
          <p:cNvPr id="5" name="TextBox 4"/>
          <p:cNvSpPr txBox="1"/>
          <p:nvPr/>
        </p:nvSpPr>
        <p:spPr>
          <a:xfrm>
            <a:off x="5220393" y="2010526"/>
            <a:ext cx="5170516" cy="1569660"/>
          </a:xfrm>
          <a:prstGeom prst="rect">
            <a:avLst/>
          </a:prstGeom>
          <a:noFill/>
        </p:spPr>
        <p:txBody>
          <a:bodyPr wrap="square" rtlCol="0">
            <a:spAutoFit/>
          </a:bodyPr>
          <a:lstStyle/>
          <a:p>
            <a:r>
              <a:rPr lang="en-US" sz="3200" dirty="0">
                <a:solidFill>
                  <a:schemeClr val="bg1"/>
                </a:solidFill>
              </a:rPr>
              <a:t>Page 14 – Team Assessment</a:t>
            </a:r>
          </a:p>
          <a:p>
            <a:endParaRPr lang="en-US" sz="3200" dirty="0">
              <a:solidFill>
                <a:schemeClr val="bg1"/>
              </a:solidFill>
            </a:endParaRPr>
          </a:p>
          <a:p>
            <a:r>
              <a:rPr lang="en-US" sz="3200" dirty="0">
                <a:solidFill>
                  <a:schemeClr val="bg1"/>
                </a:solidFill>
              </a:rPr>
              <a:t>Page 15 -  My Action Plan</a:t>
            </a:r>
          </a:p>
        </p:txBody>
      </p:sp>
    </p:spTree>
    <p:extLst>
      <p:ext uri="{BB962C8B-B14F-4D97-AF65-F5344CB8AC3E}">
        <p14:creationId xmlns:p14="http://schemas.microsoft.com/office/powerpoint/2010/main" val="424084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B7F1-C911-4208-9973-DF25B183A24E}"/>
              </a:ext>
            </a:extLst>
          </p:cNvPr>
          <p:cNvSpPr>
            <a:spLocks noGrp="1"/>
          </p:cNvSpPr>
          <p:nvPr>
            <p:ph type="title"/>
          </p:nvPr>
        </p:nvSpPr>
        <p:spPr>
          <a:xfrm>
            <a:off x="4965430" y="629268"/>
            <a:ext cx="6586491" cy="1286160"/>
          </a:xfrm>
        </p:spPr>
        <p:txBody>
          <a:bodyPr anchor="b">
            <a:normAutofit/>
          </a:bodyPr>
          <a:lstStyle/>
          <a:p>
            <a:r>
              <a:rPr kumimoji="0" lang="en-US" b="0" i="0" u="none" strike="noStrike" kern="1200" cap="none" spc="0" normalizeH="0" baseline="0" noProof="0" dirty="0">
                <a:ln>
                  <a:noFill/>
                </a:ln>
                <a:effectLst/>
                <a:uLnTx/>
                <a:uFillTx/>
                <a:latin typeface="Calibri Light" panose="020F0302020204030204"/>
                <a:ea typeface="+mj-ea"/>
                <a:cs typeface="+mj-cs"/>
              </a:rPr>
              <a:t>Teams: Taught or Modeled?</a:t>
            </a:r>
            <a:endParaRPr lang="en-US" dirty="0"/>
          </a:p>
        </p:txBody>
      </p:sp>
      <p:sp>
        <p:nvSpPr>
          <p:cNvPr id="3" name="Content Placeholder 2">
            <a:extLst>
              <a:ext uri="{FF2B5EF4-FFF2-40B4-BE49-F238E27FC236}">
                <a16:creationId xmlns:a16="http://schemas.microsoft.com/office/drawing/2014/main" id="{4548CADE-8394-4A1C-BECC-BB166CD0AF6F}"/>
              </a:ext>
            </a:extLst>
          </p:cNvPr>
          <p:cNvSpPr>
            <a:spLocks noGrp="1"/>
          </p:cNvSpPr>
          <p:nvPr>
            <p:ph idx="1"/>
          </p:nvPr>
        </p:nvSpPr>
        <p:spPr>
          <a:xfrm>
            <a:off x="4965431" y="2438400"/>
            <a:ext cx="6586489" cy="3785419"/>
          </a:xfrm>
        </p:spPr>
        <p:txBody>
          <a:bodyPr>
            <a:normAutofit/>
          </a:bodyPr>
          <a:lstStyle/>
          <a:p>
            <a:endParaRPr lang="en-US" sz="2000" dirty="0"/>
          </a:p>
          <a:p>
            <a:pPr marL="0" indent="0">
              <a:buNone/>
            </a:pPr>
            <a:r>
              <a:rPr lang="en-US" sz="3200" dirty="0"/>
              <a:t>What are the values that your team leader instilled in you?  How did that team leader inspire you?</a:t>
            </a:r>
          </a:p>
          <a:p>
            <a:endParaRPr lang="en-US" sz="2000" dirty="0"/>
          </a:p>
        </p:txBody>
      </p:sp>
      <p:pic>
        <p:nvPicPr>
          <p:cNvPr id="5" name="Picture 4" descr="A flock of seagulls flying in the sky&#10;&#10;Description automatically generated">
            <a:extLst>
              <a:ext uri="{FF2B5EF4-FFF2-40B4-BE49-F238E27FC236}">
                <a16:creationId xmlns:a16="http://schemas.microsoft.com/office/drawing/2014/main" id="{DC917546-262A-49DF-9E28-9EA7A587CC84}"/>
              </a:ext>
            </a:extLst>
          </p:cNvPr>
          <p:cNvPicPr>
            <a:picLocks noChangeAspect="1"/>
          </p:cNvPicPr>
          <p:nvPr/>
        </p:nvPicPr>
        <p:blipFill rotWithShape="1">
          <a:blip r:embed="rId3"/>
          <a:srcRect l="28109" r="26941"/>
          <a:stretch/>
        </p:blipFill>
        <p:spPr>
          <a:xfrm>
            <a:off x="20" y="10"/>
            <a:ext cx="4635571" cy="6857990"/>
          </a:xfrm>
          <a:prstGeom prst="rect">
            <a:avLst/>
          </a:prstGeom>
          <a:effectLst/>
        </p:spPr>
      </p:pic>
    </p:spTree>
    <p:extLst>
      <p:ext uri="{BB962C8B-B14F-4D97-AF65-F5344CB8AC3E}">
        <p14:creationId xmlns:p14="http://schemas.microsoft.com/office/powerpoint/2010/main" val="54150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33F0-5093-40A8-A32A-A3ABB726627E}"/>
              </a:ext>
            </a:extLst>
          </p:cNvPr>
          <p:cNvSpPr>
            <a:spLocks noGrp="1"/>
          </p:cNvSpPr>
          <p:nvPr>
            <p:ph type="title"/>
          </p:nvPr>
        </p:nvSpPr>
        <p:spPr>
          <a:xfrm>
            <a:off x="594360" y="637125"/>
            <a:ext cx="3163448" cy="5256371"/>
          </a:xfrm>
        </p:spPr>
        <p:txBody>
          <a:bodyPr>
            <a:normAutofit/>
          </a:bodyPr>
          <a:lstStyle/>
          <a:p>
            <a:pPr algn="ctr"/>
            <a:r>
              <a:rPr lang="en-US" dirty="0"/>
              <a:t>Motivation: Individuals and the Team</a:t>
            </a:r>
          </a:p>
        </p:txBody>
      </p:sp>
      <p:graphicFrame>
        <p:nvGraphicFramePr>
          <p:cNvPr id="13" name="Content Placeholder 2">
            <a:extLst>
              <a:ext uri="{FF2B5EF4-FFF2-40B4-BE49-F238E27FC236}">
                <a16:creationId xmlns:a16="http://schemas.microsoft.com/office/drawing/2014/main" id="{DC0B8FF3-62B9-4966-B047-76EE2C666D46}"/>
              </a:ext>
            </a:extLst>
          </p:cNvPr>
          <p:cNvGraphicFramePr>
            <a:graphicFrameLocks noGrp="1"/>
          </p:cNvGraphicFramePr>
          <p:nvPr>
            <p:ph idx="1"/>
            <p:extLst>
              <p:ext uri="{D42A27DB-BD31-4B8C-83A1-F6EECF244321}">
                <p14:modId xmlns:p14="http://schemas.microsoft.com/office/powerpoint/2010/main" val="1776633143"/>
              </p:ext>
            </p:extLst>
          </p:nvPr>
        </p:nvGraphicFramePr>
        <p:xfrm>
          <a:off x="4372494" y="370093"/>
          <a:ext cx="7333305" cy="604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231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795548"/>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698767" y="2610192"/>
            <a:ext cx="5324302" cy="1877437"/>
          </a:xfrm>
          <a:prstGeom prst="rect">
            <a:avLst/>
          </a:prstGeom>
          <a:noFill/>
        </p:spPr>
        <p:txBody>
          <a:bodyPr wrap="square" rtlCol="0">
            <a:spAutoFit/>
          </a:bodyPr>
          <a:lstStyle/>
          <a:p>
            <a:r>
              <a:rPr lang="en-US" b="1" dirty="0"/>
              <a:t> </a:t>
            </a:r>
            <a:r>
              <a:rPr lang="en-US" sz="3200" dirty="0">
                <a:solidFill>
                  <a:schemeClr val="bg1"/>
                </a:solidFill>
              </a:rPr>
              <a:t>Page 18: Hand-Out</a:t>
            </a:r>
          </a:p>
          <a:p>
            <a:r>
              <a:rPr lang="en-US" sz="1400" dirty="0">
                <a:solidFill>
                  <a:schemeClr val="bg1"/>
                </a:solidFill>
              </a:rPr>
              <a:t>  </a:t>
            </a:r>
          </a:p>
          <a:p>
            <a:r>
              <a:rPr lang="en-US" sz="2800" i="1" u="sng" dirty="0">
                <a:solidFill>
                  <a:schemeClr val="bg1"/>
                </a:solidFill>
              </a:rPr>
              <a:t>For Your Improvement</a:t>
            </a:r>
            <a:r>
              <a:rPr lang="en-US" sz="2800" i="1" dirty="0">
                <a:solidFill>
                  <a:schemeClr val="bg1"/>
                </a:solidFill>
              </a:rPr>
              <a:t>:</a:t>
            </a:r>
          </a:p>
          <a:p>
            <a:r>
              <a:rPr lang="en-US" sz="2800" i="1" dirty="0">
                <a:solidFill>
                  <a:schemeClr val="bg1"/>
                </a:solidFill>
              </a:rPr>
              <a:t> </a:t>
            </a:r>
            <a:r>
              <a:rPr lang="en-US" sz="2800" i="1" u="sng" dirty="0">
                <a:solidFill>
                  <a:schemeClr val="bg1"/>
                </a:solidFill>
              </a:rPr>
              <a:t>Motivating Others</a:t>
            </a:r>
            <a:endParaRPr lang="en-US" sz="2800" u="sng" dirty="0">
              <a:solidFill>
                <a:schemeClr val="bg1"/>
              </a:solidFill>
            </a:endParaRPr>
          </a:p>
          <a:p>
            <a:r>
              <a:rPr lang="en-US" sz="1400" i="1" dirty="0">
                <a:solidFill>
                  <a:schemeClr val="bg1"/>
                </a:solidFill>
              </a:rPr>
              <a:t>  </a:t>
            </a:r>
          </a:p>
        </p:txBody>
      </p:sp>
    </p:spTree>
    <p:extLst>
      <p:ext uri="{BB962C8B-B14F-4D97-AF65-F5344CB8AC3E}">
        <p14:creationId xmlns:p14="http://schemas.microsoft.com/office/powerpoint/2010/main" val="2336927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28304" y="1762297"/>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567842" y="2364593"/>
            <a:ext cx="5324302" cy="2369880"/>
          </a:xfrm>
          <a:prstGeom prst="rect">
            <a:avLst/>
          </a:prstGeom>
          <a:noFill/>
        </p:spPr>
        <p:txBody>
          <a:bodyPr wrap="square" rtlCol="0">
            <a:spAutoFit/>
          </a:bodyPr>
          <a:lstStyle/>
          <a:p>
            <a:r>
              <a:rPr lang="en-US" b="1" dirty="0"/>
              <a:t> </a:t>
            </a:r>
            <a:r>
              <a:rPr lang="en-US" sz="3200" dirty="0">
                <a:solidFill>
                  <a:schemeClr val="bg1"/>
                </a:solidFill>
              </a:rPr>
              <a:t>Page 19: Journal Entry</a:t>
            </a:r>
          </a:p>
          <a:p>
            <a:r>
              <a:rPr lang="en-US" sz="1400" dirty="0">
                <a:solidFill>
                  <a:schemeClr val="bg1"/>
                </a:solidFill>
              </a:rPr>
              <a:t> </a:t>
            </a:r>
          </a:p>
          <a:p>
            <a:r>
              <a:rPr lang="en-US" sz="3200" dirty="0">
                <a:solidFill>
                  <a:schemeClr val="bg1"/>
                </a:solidFill>
              </a:rPr>
              <a:t> </a:t>
            </a:r>
            <a:r>
              <a:rPr lang="en-US" sz="2800" i="1" dirty="0">
                <a:solidFill>
                  <a:schemeClr val="bg1"/>
                </a:solidFill>
              </a:rPr>
              <a:t>When it comes to motivating others, what am I skilled at? Where could I improve?</a:t>
            </a:r>
            <a:endParaRPr lang="en-US" sz="2800" dirty="0">
              <a:solidFill>
                <a:schemeClr val="bg1"/>
              </a:solidFill>
            </a:endParaRPr>
          </a:p>
          <a:p>
            <a:r>
              <a:rPr lang="en-US" sz="1400" i="1" dirty="0">
                <a:solidFill>
                  <a:schemeClr val="bg1"/>
                </a:solidFill>
              </a:rPr>
              <a:t>  </a:t>
            </a:r>
          </a:p>
        </p:txBody>
      </p:sp>
    </p:spTree>
    <p:extLst>
      <p:ext uri="{BB962C8B-B14F-4D97-AF65-F5344CB8AC3E}">
        <p14:creationId xmlns:p14="http://schemas.microsoft.com/office/powerpoint/2010/main" val="965464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FF78-4071-4C77-8C67-F530F6E25EBC}"/>
              </a:ext>
            </a:extLst>
          </p:cNvPr>
          <p:cNvSpPr>
            <a:spLocks noGrp="1"/>
          </p:cNvSpPr>
          <p:nvPr>
            <p:ph type="title"/>
          </p:nvPr>
        </p:nvSpPr>
        <p:spPr/>
        <p:txBody>
          <a:bodyPr/>
          <a:lstStyle/>
          <a:p>
            <a:pPr algn="ctr"/>
            <a:r>
              <a:rPr lang="en-US" dirty="0"/>
              <a:t>Belbin’s Team Roles</a:t>
            </a:r>
          </a:p>
        </p:txBody>
      </p:sp>
      <p:graphicFrame>
        <p:nvGraphicFramePr>
          <p:cNvPr id="5" name="Content Placeholder 4">
            <a:extLst>
              <a:ext uri="{FF2B5EF4-FFF2-40B4-BE49-F238E27FC236}">
                <a16:creationId xmlns:a16="http://schemas.microsoft.com/office/drawing/2014/main" id="{3B1AEE1E-904D-492D-A40B-2D728552F6C0}"/>
              </a:ext>
            </a:extLst>
          </p:cNvPr>
          <p:cNvGraphicFramePr>
            <a:graphicFrameLocks noGrp="1"/>
          </p:cNvGraphicFramePr>
          <p:nvPr>
            <p:ph idx="1"/>
            <p:extLst>
              <p:ext uri="{D42A27DB-BD31-4B8C-83A1-F6EECF244321}">
                <p14:modId xmlns:p14="http://schemas.microsoft.com/office/powerpoint/2010/main" val="1895122954"/>
              </p:ext>
            </p:extLst>
          </p:nvPr>
        </p:nvGraphicFramePr>
        <p:xfrm>
          <a:off x="838200" y="1420238"/>
          <a:ext cx="10515600" cy="5072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5910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795548"/>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502379" y="2651690"/>
            <a:ext cx="5324302" cy="1446550"/>
          </a:xfrm>
          <a:prstGeom prst="rect">
            <a:avLst/>
          </a:prstGeom>
          <a:noFill/>
        </p:spPr>
        <p:txBody>
          <a:bodyPr wrap="square" rtlCol="0">
            <a:spAutoFit/>
          </a:bodyPr>
          <a:lstStyle/>
          <a:p>
            <a:r>
              <a:rPr lang="en-US" b="1" dirty="0"/>
              <a:t> </a:t>
            </a:r>
            <a:r>
              <a:rPr lang="en-US" sz="3200" dirty="0">
                <a:solidFill>
                  <a:schemeClr val="bg1"/>
                </a:solidFill>
              </a:rPr>
              <a:t>Page 21: Hand-Out</a:t>
            </a:r>
          </a:p>
          <a:p>
            <a:r>
              <a:rPr lang="en-US" sz="1400" dirty="0">
                <a:solidFill>
                  <a:schemeClr val="bg1"/>
                </a:solidFill>
              </a:rPr>
              <a:t>  </a:t>
            </a:r>
          </a:p>
          <a:p>
            <a:r>
              <a:rPr lang="en-US" sz="2800" i="1" dirty="0">
                <a:solidFill>
                  <a:schemeClr val="bg1"/>
                </a:solidFill>
              </a:rPr>
              <a:t>   Belbin’s Team Roles</a:t>
            </a:r>
            <a:endParaRPr lang="en-US" sz="2800" dirty="0">
              <a:solidFill>
                <a:schemeClr val="bg1"/>
              </a:solidFill>
            </a:endParaRPr>
          </a:p>
          <a:p>
            <a:r>
              <a:rPr lang="en-US" sz="1400" i="1" dirty="0">
                <a:solidFill>
                  <a:schemeClr val="bg1"/>
                </a:solidFill>
              </a:rPr>
              <a:t>  </a:t>
            </a:r>
          </a:p>
        </p:txBody>
      </p:sp>
    </p:spTree>
    <p:extLst>
      <p:ext uri="{BB962C8B-B14F-4D97-AF65-F5344CB8AC3E}">
        <p14:creationId xmlns:p14="http://schemas.microsoft.com/office/powerpoint/2010/main" val="173094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1858" y="1927918"/>
            <a:ext cx="8255924" cy="3192722"/>
          </a:xfrm>
          <a:solidFill>
            <a:srgbClr val="0070C0"/>
          </a:solidFill>
        </p:spPr>
        <p:txBody>
          <a:bodyPr>
            <a:normAutofit/>
          </a:bodyPr>
          <a:lstStyle/>
          <a:p>
            <a:pPr algn="ctr"/>
            <a:r>
              <a:rPr lang="en-US" dirty="0"/>
              <a:t>Facilitator’s Name</a:t>
            </a:r>
            <a:br>
              <a:rPr lang="en-US" dirty="0"/>
            </a:br>
            <a:br>
              <a:rPr lang="en-US" dirty="0"/>
            </a:br>
            <a:r>
              <a:rPr lang="en-US" dirty="0"/>
              <a:t>Affiliation</a:t>
            </a:r>
          </a:p>
        </p:txBody>
      </p:sp>
    </p:spTree>
    <p:extLst>
      <p:ext uri="{BB962C8B-B14F-4D97-AF65-F5344CB8AC3E}">
        <p14:creationId xmlns:p14="http://schemas.microsoft.com/office/powerpoint/2010/main" val="2564242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8D4E-7FA5-4C57-A210-C9CF8BAF5B3A}"/>
              </a:ext>
            </a:extLst>
          </p:cNvPr>
          <p:cNvSpPr>
            <a:spLocks noGrp="1"/>
          </p:cNvSpPr>
          <p:nvPr>
            <p:ph type="title"/>
          </p:nvPr>
        </p:nvSpPr>
        <p:spPr>
          <a:xfrm>
            <a:off x="642026" y="365125"/>
            <a:ext cx="6653719" cy="1325563"/>
          </a:xfrm>
        </p:spPr>
        <p:txBody>
          <a:bodyPr>
            <a:normAutofit/>
          </a:bodyPr>
          <a:lstStyle/>
          <a:p>
            <a:pPr algn="ctr"/>
            <a:r>
              <a:rPr lang="en-US" dirty="0"/>
              <a:t>Challenging Team Members </a:t>
            </a:r>
          </a:p>
        </p:txBody>
      </p:sp>
      <p:sp>
        <p:nvSpPr>
          <p:cNvPr id="3" name="Content Placeholder 2">
            <a:extLst>
              <a:ext uri="{FF2B5EF4-FFF2-40B4-BE49-F238E27FC236}">
                <a16:creationId xmlns:a16="http://schemas.microsoft.com/office/drawing/2014/main" id="{58EBC96D-9D41-4086-8B2B-E8B122B47409}"/>
              </a:ext>
            </a:extLst>
          </p:cNvPr>
          <p:cNvSpPr>
            <a:spLocks noGrp="1"/>
          </p:cNvSpPr>
          <p:nvPr>
            <p:ph idx="1"/>
          </p:nvPr>
        </p:nvSpPr>
        <p:spPr>
          <a:xfrm>
            <a:off x="821574" y="1704138"/>
            <a:ext cx="5558489" cy="4351338"/>
          </a:xfrm>
        </p:spPr>
        <p:txBody>
          <a:bodyPr>
            <a:normAutofit fontScale="92500" lnSpcReduction="20000"/>
          </a:bodyPr>
          <a:lstStyle/>
          <a:p>
            <a:pPr marL="0" indent="0">
              <a:buNone/>
            </a:pPr>
            <a:r>
              <a:rPr lang="en-US" sz="3200" dirty="0"/>
              <a:t>An individual's behavior within the team setting is a function of the group dynamics.</a:t>
            </a:r>
          </a:p>
          <a:p>
            <a:pPr marL="0" indent="0">
              <a:buNone/>
            </a:pPr>
            <a:endParaRPr lang="en-US" sz="3200" dirty="0"/>
          </a:p>
          <a:p>
            <a:pPr marL="0" indent="0">
              <a:spcAft>
                <a:spcPts val="1200"/>
              </a:spcAft>
              <a:buNone/>
            </a:pPr>
            <a:r>
              <a:rPr lang="en-US" sz="3200" dirty="0"/>
              <a:t>Stereotypical Roles:</a:t>
            </a:r>
          </a:p>
          <a:p>
            <a:pPr lvl="1">
              <a:spcBef>
                <a:spcPts val="0"/>
              </a:spcBef>
              <a:spcAft>
                <a:spcPts val="1200"/>
              </a:spcAft>
            </a:pPr>
            <a:r>
              <a:rPr lang="en-US" sz="3200" dirty="0"/>
              <a:t>Deviant Member</a:t>
            </a:r>
          </a:p>
          <a:p>
            <a:pPr lvl="1">
              <a:spcBef>
                <a:spcPts val="0"/>
              </a:spcBef>
              <a:spcAft>
                <a:spcPts val="1200"/>
              </a:spcAft>
            </a:pPr>
            <a:r>
              <a:rPr lang="en-US" sz="3200" dirty="0"/>
              <a:t>Scapegoat </a:t>
            </a:r>
          </a:p>
          <a:p>
            <a:pPr lvl="1">
              <a:spcBef>
                <a:spcPts val="0"/>
              </a:spcBef>
              <a:spcAft>
                <a:spcPts val="1200"/>
              </a:spcAft>
            </a:pPr>
            <a:r>
              <a:rPr lang="en-US" sz="3200" dirty="0"/>
              <a:t>Quiet Member</a:t>
            </a:r>
          </a:p>
          <a:p>
            <a:pPr lvl="1">
              <a:spcBef>
                <a:spcPts val="0"/>
              </a:spcBef>
              <a:spcAft>
                <a:spcPts val="1200"/>
              </a:spcAft>
            </a:pPr>
            <a:r>
              <a:rPr lang="en-US" sz="3200" dirty="0"/>
              <a:t>Internal Leader </a:t>
            </a:r>
          </a:p>
          <a:p>
            <a:pPr lvl="1"/>
            <a:endParaRPr lang="en-US" dirty="0"/>
          </a:p>
        </p:txBody>
      </p:sp>
      <p:pic>
        <p:nvPicPr>
          <p:cNvPr id="7" name="Picture 6" descr="Guilty Chicken">
            <a:extLst>
              <a:ext uri="{FF2B5EF4-FFF2-40B4-BE49-F238E27FC236}">
                <a16:creationId xmlns:a16="http://schemas.microsoft.com/office/drawing/2014/main" id="{4AABE497-B2B6-4B0E-BF6A-F30B44336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457" y="762981"/>
            <a:ext cx="5729894" cy="5729894"/>
          </a:xfrm>
          <a:prstGeom prst="rect">
            <a:avLst/>
          </a:prstGeom>
        </p:spPr>
      </p:pic>
    </p:spTree>
    <p:extLst>
      <p:ext uri="{BB962C8B-B14F-4D97-AF65-F5344CB8AC3E}">
        <p14:creationId xmlns:p14="http://schemas.microsoft.com/office/powerpoint/2010/main" val="3851792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99010" y="1626894"/>
            <a:ext cx="1795550" cy="1914327"/>
          </a:xfrm>
          <a:prstGeom prst="rect">
            <a:avLst/>
          </a:prstGeom>
        </p:spPr>
      </p:pic>
      <p:sp>
        <p:nvSpPr>
          <p:cNvPr id="9" name="TextBox 8"/>
          <p:cNvSpPr txBox="1"/>
          <p:nvPr/>
        </p:nvSpPr>
        <p:spPr>
          <a:xfrm>
            <a:off x="2527069" y="282633"/>
            <a:ext cx="8944494" cy="6247864"/>
          </a:xfrm>
          <a:prstGeom prst="rect">
            <a:avLst/>
          </a:prstGeom>
          <a:solidFill>
            <a:schemeClr val="accent3">
              <a:lumMod val="40000"/>
              <a:lumOff val="60000"/>
            </a:schemeClr>
          </a:solidFill>
        </p:spPr>
        <p:txBody>
          <a:bodyPr wrap="square" rtlCol="0">
            <a:spAutoFit/>
          </a:bodyPr>
          <a:lstStyle/>
          <a:p>
            <a:pPr algn="ctr"/>
            <a:r>
              <a:rPr lang="en-US" sz="3200" b="1" i="1" dirty="0">
                <a:solidFill>
                  <a:schemeClr val="bg1"/>
                </a:solidFill>
              </a:rPr>
              <a:t>Challenging Team Members</a:t>
            </a:r>
          </a:p>
          <a:p>
            <a:pPr algn="ctr"/>
            <a:endParaRPr lang="en-US" sz="3200" b="1" i="1" dirty="0">
              <a:solidFill>
                <a:schemeClr val="bg1"/>
              </a:solidFill>
            </a:endParaRPr>
          </a:p>
          <a:p>
            <a:pPr marL="342900" indent="-342900">
              <a:spcAft>
                <a:spcPts val="600"/>
              </a:spcAft>
              <a:buAutoNum type="arabicPeriod"/>
            </a:pPr>
            <a:r>
              <a:rPr lang="en-US" sz="3200" dirty="0">
                <a:solidFill>
                  <a:schemeClr val="bg1"/>
                </a:solidFill>
              </a:rPr>
              <a:t>In your small groups, make a list of challenges you have experiences with team members.</a:t>
            </a:r>
          </a:p>
          <a:p>
            <a:pPr marL="342900" indent="-342900">
              <a:spcAft>
                <a:spcPts val="600"/>
              </a:spcAft>
              <a:buAutoNum type="arabicPeriod"/>
            </a:pPr>
            <a:r>
              <a:rPr lang="en-US" sz="3200" dirty="0">
                <a:solidFill>
                  <a:schemeClr val="bg1"/>
                </a:solidFill>
              </a:rPr>
              <a:t>Choose one challenge to focus on and identify a few options for responding effectively.  </a:t>
            </a:r>
          </a:p>
          <a:p>
            <a:pPr marL="342900" indent="-342900">
              <a:spcAft>
                <a:spcPts val="600"/>
              </a:spcAft>
              <a:buAutoNum type="arabicPeriod"/>
            </a:pPr>
            <a:r>
              <a:rPr lang="en-US" sz="3200" dirty="0">
                <a:solidFill>
                  <a:schemeClr val="bg1"/>
                </a:solidFill>
              </a:rPr>
              <a:t>Small groups will have </a:t>
            </a:r>
            <a:r>
              <a:rPr lang="en-US" sz="3200" b="1" dirty="0">
                <a:solidFill>
                  <a:schemeClr val="bg1"/>
                </a:solidFill>
              </a:rPr>
              <a:t>15 minutes </a:t>
            </a:r>
            <a:r>
              <a:rPr lang="en-US" sz="3200" dirty="0">
                <a:solidFill>
                  <a:schemeClr val="bg1"/>
                </a:solidFill>
              </a:rPr>
              <a:t>for their discussion.</a:t>
            </a:r>
          </a:p>
          <a:p>
            <a:pPr marL="342900" indent="-342900">
              <a:spcAft>
                <a:spcPts val="600"/>
              </a:spcAft>
              <a:buAutoNum type="arabicPeriod"/>
            </a:pPr>
            <a:r>
              <a:rPr lang="en-US" sz="3200" dirty="0">
                <a:solidFill>
                  <a:schemeClr val="bg1"/>
                </a:solidFill>
              </a:rPr>
              <a:t>Reconvene and share ideas with full group.</a:t>
            </a:r>
            <a:r>
              <a:rPr lang="en-US" sz="3200" b="1" i="1" dirty="0">
                <a:solidFill>
                  <a:schemeClr val="bg1"/>
                </a:solidFill>
              </a:rPr>
              <a:t>  </a:t>
            </a:r>
            <a:r>
              <a:rPr lang="en-US" sz="1000" b="1" i="1" dirty="0">
                <a:solidFill>
                  <a:schemeClr val="bg1"/>
                </a:solidFill>
              </a:rPr>
              <a:t> </a:t>
            </a:r>
          </a:p>
          <a:p>
            <a:pPr algn="ctr"/>
            <a:r>
              <a:rPr lang="en-US" sz="2800" b="1" i="1" dirty="0">
                <a:solidFill>
                  <a:schemeClr val="bg1"/>
                </a:solidFill>
              </a:rPr>
              <a:t>There is worksheet for keeping notes on Page 24 of your </a:t>
            </a:r>
          </a:p>
          <a:p>
            <a:pPr algn="ctr"/>
            <a:r>
              <a:rPr lang="en-US" sz="2800" b="1" i="1" dirty="0">
                <a:solidFill>
                  <a:schemeClr val="bg1"/>
                </a:solidFill>
              </a:rPr>
              <a:t>Participant Guide</a:t>
            </a:r>
            <a:r>
              <a:rPr lang="en-US" sz="3200" b="1" i="1" dirty="0">
                <a:solidFill>
                  <a:schemeClr val="bg1"/>
                </a:solidFill>
              </a:rPr>
              <a:t>. </a:t>
            </a:r>
          </a:p>
          <a:p>
            <a:pPr algn="ctr"/>
            <a:endParaRPr lang="en-US" sz="3200" b="1" i="1" dirty="0">
              <a:solidFill>
                <a:schemeClr val="bg1"/>
              </a:solidFill>
            </a:endParaRPr>
          </a:p>
        </p:txBody>
      </p:sp>
    </p:spTree>
    <p:extLst>
      <p:ext uri="{BB962C8B-B14F-4D97-AF65-F5344CB8AC3E}">
        <p14:creationId xmlns:p14="http://schemas.microsoft.com/office/powerpoint/2010/main" val="7037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998D-B54C-4326-932D-ACC9CE026CB5}"/>
              </a:ext>
            </a:extLst>
          </p:cNvPr>
          <p:cNvSpPr>
            <a:spLocks noGrp="1"/>
          </p:cNvSpPr>
          <p:nvPr>
            <p:ph type="title"/>
          </p:nvPr>
        </p:nvSpPr>
        <p:spPr>
          <a:xfrm>
            <a:off x="4965430" y="629268"/>
            <a:ext cx="6586491" cy="1286160"/>
          </a:xfrm>
        </p:spPr>
        <p:txBody>
          <a:bodyPr anchor="b">
            <a:normAutofit/>
          </a:bodyPr>
          <a:lstStyle/>
          <a:p>
            <a:pPr algn="ctr"/>
            <a:r>
              <a:rPr lang="en-US" sz="4100" dirty="0"/>
              <a:t>Trauma, Secondary Trauma, Compassion Fatigue</a:t>
            </a:r>
          </a:p>
        </p:txBody>
      </p:sp>
      <p:sp>
        <p:nvSpPr>
          <p:cNvPr id="3" name="Content Placeholder 2">
            <a:extLst>
              <a:ext uri="{FF2B5EF4-FFF2-40B4-BE49-F238E27FC236}">
                <a16:creationId xmlns:a16="http://schemas.microsoft.com/office/drawing/2014/main" id="{0EF918C5-AA1F-4FB7-9B58-58F1BDB6D239}"/>
              </a:ext>
            </a:extLst>
          </p:cNvPr>
          <p:cNvSpPr>
            <a:spLocks noGrp="1"/>
          </p:cNvSpPr>
          <p:nvPr>
            <p:ph idx="1"/>
          </p:nvPr>
        </p:nvSpPr>
        <p:spPr>
          <a:xfrm>
            <a:off x="4965432" y="2089265"/>
            <a:ext cx="6586489" cy="4457836"/>
          </a:xfrm>
        </p:spPr>
        <p:txBody>
          <a:bodyPr>
            <a:noAutofit/>
          </a:bodyPr>
          <a:lstStyle/>
          <a:p>
            <a:pPr>
              <a:spcAft>
                <a:spcPts val="600"/>
              </a:spcAft>
            </a:pPr>
            <a:r>
              <a:rPr lang="en-US" sz="2600" b="1" u="sng" dirty="0"/>
              <a:t>Trauma</a:t>
            </a:r>
            <a:r>
              <a:rPr lang="en-US" sz="2600" dirty="0"/>
              <a:t>: a deeply distressing or disturbing experience. </a:t>
            </a:r>
          </a:p>
          <a:p>
            <a:pPr>
              <a:spcAft>
                <a:spcPts val="600"/>
              </a:spcAft>
            </a:pPr>
            <a:r>
              <a:rPr lang="en-US" sz="2600" b="1" u="sng" dirty="0"/>
              <a:t>Secondary Traumatic Stress:</a:t>
            </a:r>
            <a:r>
              <a:rPr lang="en-US" sz="2600" dirty="0"/>
              <a:t> is a lasting or even recurring emotional anguish that results when an individual learns about the firsthand experiences of another person or animal’s traumatic experience.</a:t>
            </a:r>
          </a:p>
          <a:p>
            <a:pPr>
              <a:spcAft>
                <a:spcPts val="600"/>
              </a:spcAft>
            </a:pPr>
            <a:r>
              <a:rPr lang="en-US" sz="2600" b="1" u="sng" dirty="0"/>
              <a:t>Compassion Fatigue : </a:t>
            </a:r>
            <a:r>
              <a:rPr lang="en-US" sz="2600" dirty="0"/>
              <a:t>can arguably be described as a stage of trying to cope with repeated exposure to trauma. </a:t>
            </a:r>
          </a:p>
        </p:txBody>
      </p:sp>
      <p:sp>
        <p:nvSpPr>
          <p:cNvPr id="4" name="Footer Placeholder 3">
            <a:extLst>
              <a:ext uri="{FF2B5EF4-FFF2-40B4-BE49-F238E27FC236}">
                <a16:creationId xmlns:a16="http://schemas.microsoft.com/office/drawing/2014/main" id="{1B615D97-DE21-47A0-96F0-81B8686FFBC0}"/>
              </a:ext>
            </a:extLst>
          </p:cNvPr>
          <p:cNvSpPr>
            <a:spLocks noGrp="1"/>
          </p:cNvSpPr>
          <p:nvPr>
            <p:ph type="ftr" sz="quarter" idx="11"/>
          </p:nvPr>
        </p:nvSpPr>
        <p:spPr>
          <a:xfrm>
            <a:off x="7718156" y="6547101"/>
            <a:ext cx="4473824" cy="265636"/>
          </a:xfrm>
        </p:spPr>
        <p:txBody>
          <a:bodyPr/>
          <a:lstStyle/>
          <a:p>
            <a:r>
              <a:rPr lang="en-US" dirty="0"/>
              <a:t>www.violetaura.com/secondary-traumatic-stress-compassion-fatigue/</a:t>
            </a:r>
          </a:p>
        </p:txBody>
      </p:sp>
      <p:pic>
        <p:nvPicPr>
          <p:cNvPr id="5" name="Picture 4" descr="A close up of a plant&#10;&#10;Description automatically generated">
            <a:extLst>
              <a:ext uri="{FF2B5EF4-FFF2-40B4-BE49-F238E27FC236}">
                <a16:creationId xmlns:a16="http://schemas.microsoft.com/office/drawing/2014/main" id="{0F42D6D5-64F5-4F60-8CF7-F0F06D5EF0DA}"/>
              </a:ext>
            </a:extLst>
          </p:cNvPr>
          <p:cNvPicPr>
            <a:picLocks noChangeAspect="1"/>
          </p:cNvPicPr>
          <p:nvPr/>
        </p:nvPicPr>
        <p:blipFill rotWithShape="1">
          <a:blip r:embed="rId3"/>
          <a:srcRect l="18123" r="36757" b="-1"/>
          <a:stretch/>
        </p:blipFill>
        <p:spPr>
          <a:xfrm>
            <a:off x="20" y="10"/>
            <a:ext cx="4635571" cy="6857990"/>
          </a:xfrm>
          <a:prstGeom prst="rect">
            <a:avLst/>
          </a:prstGeom>
          <a:effectLst/>
        </p:spPr>
      </p:pic>
    </p:spTree>
    <p:extLst>
      <p:ext uri="{BB962C8B-B14F-4D97-AF65-F5344CB8AC3E}">
        <p14:creationId xmlns:p14="http://schemas.microsoft.com/office/powerpoint/2010/main" val="244873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67B4-DD07-4292-A75E-3B84951CC6CC}"/>
              </a:ext>
            </a:extLst>
          </p:cNvPr>
          <p:cNvSpPr>
            <a:spLocks noGrp="1"/>
          </p:cNvSpPr>
          <p:nvPr>
            <p:ph type="title"/>
          </p:nvPr>
        </p:nvSpPr>
        <p:spPr>
          <a:xfrm>
            <a:off x="676073" y="898186"/>
            <a:ext cx="4038600" cy="3505200"/>
          </a:xfrm>
        </p:spPr>
        <p:txBody>
          <a:bodyPr anchor="t">
            <a:normAutofit/>
          </a:bodyPr>
          <a:lstStyle/>
          <a:p>
            <a:r>
              <a:rPr lang="en-US" sz="4000" dirty="0"/>
              <a:t>Trauma-Informed Approaches </a:t>
            </a:r>
          </a:p>
        </p:txBody>
      </p:sp>
      <p:sp>
        <p:nvSpPr>
          <p:cNvPr id="3" name="Content Placeholder 2">
            <a:extLst>
              <a:ext uri="{FF2B5EF4-FFF2-40B4-BE49-F238E27FC236}">
                <a16:creationId xmlns:a16="http://schemas.microsoft.com/office/drawing/2014/main" id="{DE8547EA-4775-4C21-B5B5-6E559E13615A}"/>
              </a:ext>
            </a:extLst>
          </p:cNvPr>
          <p:cNvSpPr>
            <a:spLocks noGrp="1"/>
          </p:cNvSpPr>
          <p:nvPr>
            <p:ph idx="1"/>
          </p:nvPr>
        </p:nvSpPr>
        <p:spPr>
          <a:xfrm>
            <a:off x="5301516" y="898186"/>
            <a:ext cx="5867398" cy="5074597"/>
          </a:xfrm>
          <a:solidFill>
            <a:schemeClr val="bg1"/>
          </a:solidFill>
        </p:spPr>
        <p:txBody>
          <a:bodyPr>
            <a:normAutofit/>
          </a:bodyPr>
          <a:lstStyle/>
          <a:p>
            <a:pPr marL="0" indent="0">
              <a:buNone/>
            </a:pPr>
            <a:r>
              <a:rPr lang="en-US" dirty="0">
                <a:ln w="0"/>
                <a:effectLst>
                  <a:outerShdw blurRad="38100" dist="19050" dir="2700000" algn="tl" rotWithShape="0">
                    <a:schemeClr val="dk1">
                      <a:alpha val="40000"/>
                    </a:schemeClr>
                  </a:outerShdw>
                </a:effectLst>
              </a:rPr>
              <a:t>Supervisors must assist workers in identifying when they have been exposed to trauma and be available to assist with debriefing it.</a:t>
            </a:r>
            <a:br>
              <a:rPr lang="en-US" dirty="0">
                <a:ln w="0"/>
                <a:effectLst>
                  <a:outerShdw blurRad="38100" dist="19050" dir="2700000" algn="tl" rotWithShape="0">
                    <a:schemeClr val="dk1">
                      <a:alpha val="40000"/>
                    </a:schemeClr>
                  </a:outerShdw>
                </a:effectLst>
              </a:rPr>
            </a:br>
            <a:r>
              <a:rPr lang="en-US" sz="1400" dirty="0">
                <a:ln w="0"/>
                <a:effectLst>
                  <a:outerShdw blurRad="38100" dist="19050" dir="2700000" algn="tl" rotWithShape="0">
                    <a:schemeClr val="dk1">
                      <a:alpha val="40000"/>
                    </a:schemeClr>
                  </a:outerShdw>
                </a:effectLst>
              </a:rPr>
              <a:t>  </a:t>
            </a:r>
          </a:p>
          <a:p>
            <a:pPr lvl="1">
              <a:spcAft>
                <a:spcPts val="600"/>
              </a:spcAft>
            </a:pPr>
            <a:r>
              <a:rPr lang="en-US" sz="2800" dirty="0">
                <a:ln w="0"/>
                <a:effectLst>
                  <a:outerShdw blurRad="38100" dist="19050" dir="2700000" algn="tl" rotWithShape="0">
                    <a:schemeClr val="dk1">
                      <a:alpha val="40000"/>
                    </a:schemeClr>
                  </a:outerShdw>
                </a:effectLst>
              </a:rPr>
              <a:t>Always ensure the well-being of the worker</a:t>
            </a:r>
          </a:p>
          <a:p>
            <a:pPr lvl="1">
              <a:spcAft>
                <a:spcPts val="600"/>
              </a:spcAft>
            </a:pPr>
            <a:r>
              <a:rPr lang="en-US" sz="2800" dirty="0">
                <a:ln w="0"/>
                <a:effectLst>
                  <a:outerShdw blurRad="38100" dist="19050" dir="2700000" algn="tl" rotWithShape="0">
                    <a:schemeClr val="dk1">
                      <a:alpha val="40000"/>
                    </a:schemeClr>
                  </a:outerShdw>
                </a:effectLst>
              </a:rPr>
              <a:t>Appreciate silence</a:t>
            </a:r>
          </a:p>
          <a:p>
            <a:pPr lvl="1">
              <a:spcAft>
                <a:spcPts val="600"/>
              </a:spcAft>
            </a:pPr>
            <a:r>
              <a:rPr lang="en-US" sz="2800" dirty="0">
                <a:ln w="0"/>
                <a:effectLst>
                  <a:outerShdw blurRad="38100" dist="19050" dir="2700000" algn="tl" rotWithShape="0">
                    <a:schemeClr val="dk1">
                      <a:alpha val="40000"/>
                    </a:schemeClr>
                  </a:outerShdw>
                </a:effectLst>
              </a:rPr>
              <a:t>Allow tears and venting</a:t>
            </a:r>
          </a:p>
          <a:p>
            <a:pPr lvl="1">
              <a:spcAft>
                <a:spcPts val="600"/>
              </a:spcAft>
            </a:pPr>
            <a:r>
              <a:rPr lang="en-US" sz="2800" dirty="0">
                <a:ln w="0"/>
                <a:effectLst>
                  <a:outerShdw blurRad="38100" dist="19050" dir="2700000" algn="tl" rotWithShape="0">
                    <a:schemeClr val="dk1">
                      <a:alpha val="40000"/>
                    </a:schemeClr>
                  </a:outerShdw>
                </a:effectLst>
              </a:rPr>
              <a:t>Become familiar with Trauma-Informed Practice concepts, research and resources. </a:t>
            </a:r>
          </a:p>
          <a:p>
            <a:pPr lvl="1"/>
            <a:endParaRPr lang="en-US" sz="2000" dirty="0">
              <a:ln w="0"/>
              <a:effectLst>
                <a:outerShdw blurRad="38100" dist="19050" dir="2700000" algn="tl" rotWithShape="0">
                  <a:schemeClr val="dk1">
                    <a:alpha val="40000"/>
                  </a:schemeClr>
                </a:outerShdw>
              </a:effectLst>
            </a:endParaRPr>
          </a:p>
        </p:txBody>
      </p:sp>
      <p:pic>
        <p:nvPicPr>
          <p:cNvPr id="5" name="Graphic 4" descr="Deciduous tree with solid fill">
            <a:extLst>
              <a:ext uri="{FF2B5EF4-FFF2-40B4-BE49-F238E27FC236}">
                <a16:creationId xmlns:a16="http://schemas.microsoft.com/office/drawing/2014/main" id="{7FAEA3BE-2FA3-4AC2-AA06-9BDAB1AAE7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407" y="2354094"/>
            <a:ext cx="4383932" cy="3801892"/>
          </a:xfrm>
          <a:prstGeom prst="rect">
            <a:avLst/>
          </a:prstGeom>
        </p:spPr>
      </p:pic>
    </p:spTree>
    <p:extLst>
      <p:ext uri="{BB962C8B-B14F-4D97-AF65-F5344CB8AC3E}">
        <p14:creationId xmlns:p14="http://schemas.microsoft.com/office/powerpoint/2010/main" val="68849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795548"/>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502379" y="2651690"/>
            <a:ext cx="5324302" cy="2246769"/>
          </a:xfrm>
          <a:prstGeom prst="rect">
            <a:avLst/>
          </a:prstGeom>
          <a:noFill/>
        </p:spPr>
        <p:txBody>
          <a:bodyPr wrap="square" rtlCol="0">
            <a:spAutoFit/>
          </a:bodyPr>
          <a:lstStyle/>
          <a:p>
            <a:r>
              <a:rPr lang="en-US" b="1" dirty="0"/>
              <a:t> </a:t>
            </a:r>
            <a:r>
              <a:rPr lang="en-US" sz="3200" dirty="0">
                <a:solidFill>
                  <a:schemeClr val="bg1"/>
                </a:solidFill>
              </a:rPr>
              <a:t>Page 26: Hand-Out</a:t>
            </a:r>
          </a:p>
          <a:p>
            <a:r>
              <a:rPr lang="en-US" sz="1400" dirty="0">
                <a:solidFill>
                  <a:schemeClr val="bg1"/>
                </a:solidFill>
              </a:rPr>
              <a:t>  </a:t>
            </a:r>
          </a:p>
          <a:p>
            <a:r>
              <a:rPr lang="en-US" sz="2800" i="1" dirty="0">
                <a:solidFill>
                  <a:schemeClr val="bg1"/>
                </a:solidFill>
              </a:rPr>
              <a:t>   Trauma-Informed Approach</a:t>
            </a:r>
          </a:p>
          <a:p>
            <a:endParaRPr lang="en-US" sz="2800" i="1" dirty="0">
              <a:solidFill>
                <a:schemeClr val="bg1"/>
              </a:solidFill>
            </a:endParaRPr>
          </a:p>
          <a:p>
            <a:r>
              <a:rPr lang="en-US" sz="2400" dirty="0">
                <a:solidFill>
                  <a:schemeClr val="bg1"/>
                </a:solidFill>
              </a:rPr>
              <a:t>                MentalHealth.org </a:t>
            </a:r>
          </a:p>
          <a:p>
            <a:r>
              <a:rPr lang="en-US" sz="1400" i="1" dirty="0">
                <a:solidFill>
                  <a:schemeClr val="bg1"/>
                </a:solidFill>
              </a:rPr>
              <a:t>  </a:t>
            </a:r>
          </a:p>
        </p:txBody>
      </p:sp>
    </p:spTree>
    <p:extLst>
      <p:ext uri="{BB962C8B-B14F-4D97-AF65-F5344CB8AC3E}">
        <p14:creationId xmlns:p14="http://schemas.microsoft.com/office/powerpoint/2010/main" val="15917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745B-294B-4BCE-A5A7-C29BC991405B}"/>
              </a:ext>
            </a:extLst>
          </p:cNvPr>
          <p:cNvSpPr>
            <a:spLocks noGrp="1"/>
          </p:cNvSpPr>
          <p:nvPr>
            <p:ph type="title"/>
          </p:nvPr>
        </p:nvSpPr>
        <p:spPr>
          <a:xfrm>
            <a:off x="795252" y="1974709"/>
            <a:ext cx="5314536" cy="1325563"/>
          </a:xfrm>
        </p:spPr>
        <p:txBody>
          <a:bodyPr>
            <a:normAutofit/>
          </a:bodyPr>
          <a:lstStyle/>
          <a:p>
            <a:pPr algn="ctr"/>
            <a:r>
              <a:rPr lang="en-US" b="1" dirty="0"/>
              <a:t>Managing </a:t>
            </a:r>
            <a:br>
              <a:rPr lang="en-US" b="1" dirty="0"/>
            </a:br>
            <a:r>
              <a:rPr lang="en-US" b="1" dirty="0"/>
              <a:t>Virtual Teams </a:t>
            </a:r>
          </a:p>
        </p:txBody>
      </p:sp>
      <p:pic>
        <p:nvPicPr>
          <p:cNvPr id="7" name="Graphic 6" descr="Chat Bubble">
            <a:extLst>
              <a:ext uri="{FF2B5EF4-FFF2-40B4-BE49-F238E27FC236}">
                <a16:creationId xmlns:a16="http://schemas.microsoft.com/office/drawing/2014/main" id="{2029B335-0625-48FD-B668-FF7E8198FA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6304" y="643001"/>
            <a:ext cx="5314543" cy="5314543"/>
          </a:xfrm>
          <a:prstGeom prst="rect">
            <a:avLst/>
          </a:prstGeom>
        </p:spPr>
      </p:pic>
    </p:spTree>
    <p:extLst>
      <p:ext uri="{BB962C8B-B14F-4D97-AF65-F5344CB8AC3E}">
        <p14:creationId xmlns:p14="http://schemas.microsoft.com/office/powerpoint/2010/main" val="312501199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845425"/>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432758" y="2149150"/>
            <a:ext cx="5324302" cy="2523768"/>
          </a:xfrm>
          <a:prstGeom prst="rect">
            <a:avLst/>
          </a:prstGeom>
          <a:noFill/>
        </p:spPr>
        <p:txBody>
          <a:bodyPr wrap="square" rtlCol="0">
            <a:spAutoFit/>
          </a:bodyPr>
          <a:lstStyle/>
          <a:p>
            <a:r>
              <a:rPr lang="en-US" b="1" dirty="0"/>
              <a:t> </a:t>
            </a:r>
            <a:r>
              <a:rPr lang="en-US" sz="3200" b="1" dirty="0">
                <a:solidFill>
                  <a:schemeClr val="bg1"/>
                </a:solidFill>
              </a:rPr>
              <a:t>Page 28:  Link</a:t>
            </a:r>
          </a:p>
          <a:p>
            <a:r>
              <a:rPr lang="en-US" sz="1400" dirty="0">
                <a:solidFill>
                  <a:schemeClr val="bg1"/>
                </a:solidFill>
              </a:rPr>
              <a:t>  </a:t>
            </a:r>
          </a:p>
          <a:p>
            <a:r>
              <a:rPr lang="en-US" sz="2800" i="1" dirty="0">
                <a:solidFill>
                  <a:schemeClr val="bg1"/>
                </a:solidFill>
              </a:rPr>
              <a:t>Ice Breaker Handout</a:t>
            </a:r>
            <a:endParaRPr lang="en-US" sz="2800" dirty="0">
              <a:solidFill>
                <a:schemeClr val="bg1"/>
              </a:solidFill>
            </a:endParaRPr>
          </a:p>
          <a:p>
            <a:r>
              <a:rPr lang="en-US" sz="2800" b="1" i="1" u="sng" dirty="0">
                <a:solidFill>
                  <a:schemeClr val="bg1"/>
                </a:solidFill>
                <a:hlinkClick r:id="rId4"/>
              </a:rPr>
              <a:t>Handout-Brain-Breaks-and-Ice-Breakers-for-Virtual-Work-Final.pdf (napsa-now.org)</a:t>
            </a:r>
            <a:r>
              <a:rPr lang="en-US" sz="2800" b="1" i="1" dirty="0">
                <a:solidFill>
                  <a:schemeClr val="bg1"/>
                </a:solidFill>
              </a:rPr>
              <a:t>  </a:t>
            </a:r>
          </a:p>
        </p:txBody>
      </p:sp>
    </p:spTree>
    <p:extLst>
      <p:ext uri="{BB962C8B-B14F-4D97-AF65-F5344CB8AC3E}">
        <p14:creationId xmlns:p14="http://schemas.microsoft.com/office/powerpoint/2010/main" val="3499240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AA01F7-4756-4A9B-B1C1-A9617FB21C08}"/>
              </a:ext>
            </a:extLst>
          </p:cNvPr>
          <p:cNvPicPr>
            <a:picLocks noChangeAspect="1"/>
          </p:cNvPicPr>
          <p:nvPr/>
        </p:nvPicPr>
        <p:blipFill rotWithShape="1">
          <a:blip r:embed="rId3"/>
          <a:srcRect l="13164" t="6593" r="2705" b="1"/>
          <a:stretch/>
        </p:blipFill>
        <p:spPr>
          <a:xfrm>
            <a:off x="3666234" y="10"/>
            <a:ext cx="8584132" cy="6857990"/>
          </a:xfrm>
          <a:prstGeom prst="rect">
            <a:avLst/>
          </a:prstGeom>
        </p:spPr>
      </p:pic>
      <p:sp>
        <p:nvSpPr>
          <p:cNvPr id="2" name="Title 1">
            <a:extLst>
              <a:ext uri="{FF2B5EF4-FFF2-40B4-BE49-F238E27FC236}">
                <a16:creationId xmlns:a16="http://schemas.microsoft.com/office/drawing/2014/main" id="{D988BD5D-D07F-4C11-9CEC-9D530FB08D27}"/>
              </a:ext>
            </a:extLst>
          </p:cNvPr>
          <p:cNvSpPr>
            <a:spLocks noGrp="1"/>
          </p:cNvSpPr>
          <p:nvPr>
            <p:ph type="title"/>
          </p:nvPr>
        </p:nvSpPr>
        <p:spPr>
          <a:xfrm>
            <a:off x="371094" y="1161288"/>
            <a:ext cx="2937371" cy="1124712"/>
          </a:xfrm>
        </p:spPr>
        <p:txBody>
          <a:bodyPr anchor="b">
            <a:normAutofit/>
          </a:bodyPr>
          <a:lstStyle/>
          <a:p>
            <a:r>
              <a:rPr lang="en-US" sz="3600" b="1" dirty="0"/>
              <a:t>Transfer of Learning </a:t>
            </a:r>
          </a:p>
        </p:txBody>
      </p:sp>
      <p:sp>
        <p:nvSpPr>
          <p:cNvPr id="3" name="Content Placeholder 2">
            <a:extLst>
              <a:ext uri="{FF2B5EF4-FFF2-40B4-BE49-F238E27FC236}">
                <a16:creationId xmlns:a16="http://schemas.microsoft.com/office/drawing/2014/main" id="{F6F155ED-52AB-4544-AAFE-307FB37336D8}"/>
              </a:ext>
            </a:extLst>
          </p:cNvPr>
          <p:cNvSpPr>
            <a:spLocks noGrp="1"/>
          </p:cNvSpPr>
          <p:nvPr>
            <p:ph idx="1"/>
          </p:nvPr>
        </p:nvSpPr>
        <p:spPr>
          <a:xfrm>
            <a:off x="227328" y="2671009"/>
            <a:ext cx="3438906" cy="3207258"/>
          </a:xfrm>
        </p:spPr>
        <p:txBody>
          <a:bodyPr anchor="t">
            <a:normAutofit/>
          </a:bodyPr>
          <a:lstStyle/>
          <a:p>
            <a:r>
              <a:rPr lang="en-US" b="1" dirty="0"/>
              <a:t>To be done on your own time</a:t>
            </a:r>
          </a:p>
          <a:p>
            <a:endParaRPr lang="en-US" sz="1400" b="1" dirty="0"/>
          </a:p>
          <a:p>
            <a:r>
              <a:rPr lang="en-US" b="1" dirty="0"/>
              <a:t>Should take about 30 minutes</a:t>
            </a:r>
          </a:p>
          <a:p>
            <a:endParaRPr lang="en-US" sz="1700" dirty="0"/>
          </a:p>
        </p:txBody>
      </p:sp>
    </p:spTree>
    <p:extLst>
      <p:ext uri="{BB962C8B-B14F-4D97-AF65-F5344CB8AC3E}">
        <p14:creationId xmlns:p14="http://schemas.microsoft.com/office/powerpoint/2010/main" val="4248188410"/>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9600" y="1795548"/>
            <a:ext cx="8013469" cy="3408218"/>
          </a:xfrm>
          <a:prstGeom prst="rect">
            <a:avLst/>
          </a:prstGeom>
          <a:solidFill>
            <a:schemeClr val="accent3">
              <a:lumMod val="40000"/>
              <a:lumOff val="60000"/>
            </a:schemeClr>
          </a:solidFill>
        </p:spPr>
        <p:txBody>
          <a:bodyPr wrap="square" rtlCol="0">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660073" y="2527067"/>
            <a:ext cx="1645919" cy="1695796"/>
          </a:xfrm>
          <a:prstGeom prst="rect">
            <a:avLst/>
          </a:prstGeom>
        </p:spPr>
      </p:pic>
      <p:sp>
        <p:nvSpPr>
          <p:cNvPr id="11" name="TextBox 10"/>
          <p:cNvSpPr txBox="1"/>
          <p:nvPr/>
        </p:nvSpPr>
        <p:spPr>
          <a:xfrm>
            <a:off x="4502379" y="2651690"/>
            <a:ext cx="5324302" cy="2462213"/>
          </a:xfrm>
          <a:prstGeom prst="rect">
            <a:avLst/>
          </a:prstGeom>
          <a:noFill/>
        </p:spPr>
        <p:txBody>
          <a:bodyPr wrap="square" rtlCol="0">
            <a:spAutoFit/>
          </a:bodyPr>
          <a:lstStyle/>
          <a:p>
            <a:r>
              <a:rPr lang="en-US" b="1" dirty="0"/>
              <a:t> </a:t>
            </a:r>
            <a:r>
              <a:rPr lang="en-US" sz="3200" dirty="0">
                <a:solidFill>
                  <a:schemeClr val="bg1"/>
                </a:solidFill>
              </a:rPr>
              <a:t>Page 30: Hand-Out</a:t>
            </a:r>
          </a:p>
          <a:p>
            <a:r>
              <a:rPr lang="en-US" sz="1400" dirty="0">
                <a:solidFill>
                  <a:schemeClr val="bg1"/>
                </a:solidFill>
              </a:rPr>
              <a:t>  </a:t>
            </a:r>
          </a:p>
          <a:p>
            <a:r>
              <a:rPr lang="en-US" sz="2800" i="1" dirty="0">
                <a:solidFill>
                  <a:schemeClr val="bg1"/>
                </a:solidFill>
              </a:rPr>
              <a:t>   Transfer of Learning Worksheet</a:t>
            </a:r>
            <a:br>
              <a:rPr lang="en-US" sz="2800" i="1" dirty="0">
                <a:solidFill>
                  <a:schemeClr val="bg1"/>
                </a:solidFill>
              </a:rPr>
            </a:br>
            <a:r>
              <a:rPr lang="en-US" sz="2800" i="1" dirty="0">
                <a:solidFill>
                  <a:schemeClr val="bg1"/>
                </a:solidFill>
              </a:rPr>
              <a:t>    with Instructions. </a:t>
            </a:r>
          </a:p>
          <a:p>
            <a:endParaRPr lang="en-US" sz="2800" i="1" dirty="0">
              <a:solidFill>
                <a:schemeClr val="bg1"/>
              </a:solidFill>
            </a:endParaRPr>
          </a:p>
          <a:p>
            <a:r>
              <a:rPr lang="en-US" sz="2400" dirty="0">
                <a:solidFill>
                  <a:schemeClr val="bg1"/>
                </a:solidFill>
              </a:rPr>
              <a:t>                </a:t>
            </a:r>
            <a:r>
              <a:rPr lang="en-US" sz="1400" i="1" dirty="0">
                <a:solidFill>
                  <a:schemeClr val="bg1"/>
                </a:solidFill>
              </a:rPr>
              <a:t>  </a:t>
            </a:r>
          </a:p>
        </p:txBody>
      </p:sp>
    </p:spTree>
    <p:extLst>
      <p:ext uri="{BB962C8B-B14F-4D97-AF65-F5344CB8AC3E}">
        <p14:creationId xmlns:p14="http://schemas.microsoft.com/office/powerpoint/2010/main" val="1456788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2C9F-4809-40B5-B054-5ED7B8491E62}"/>
              </a:ext>
            </a:extLst>
          </p:cNvPr>
          <p:cNvSpPr>
            <a:spLocks noGrp="1"/>
          </p:cNvSpPr>
          <p:nvPr>
            <p:ph type="title"/>
          </p:nvPr>
        </p:nvSpPr>
        <p:spPr>
          <a:xfrm>
            <a:off x="4965429" y="280134"/>
            <a:ext cx="6586491" cy="1286160"/>
          </a:xfrm>
        </p:spPr>
        <p:txBody>
          <a:bodyPr anchor="b">
            <a:normAutofit/>
          </a:bodyPr>
          <a:lstStyle/>
          <a:p>
            <a:r>
              <a:rPr lang="en-US" dirty="0"/>
              <a:t>Closing and Evaluations </a:t>
            </a:r>
          </a:p>
        </p:txBody>
      </p:sp>
      <p:sp>
        <p:nvSpPr>
          <p:cNvPr id="3" name="Content Placeholder 2">
            <a:extLst>
              <a:ext uri="{FF2B5EF4-FFF2-40B4-BE49-F238E27FC236}">
                <a16:creationId xmlns:a16="http://schemas.microsoft.com/office/drawing/2014/main" id="{249A239C-9D9F-4991-9536-541FA22CB874}"/>
              </a:ext>
            </a:extLst>
          </p:cNvPr>
          <p:cNvSpPr>
            <a:spLocks noGrp="1"/>
          </p:cNvSpPr>
          <p:nvPr>
            <p:ph idx="1"/>
          </p:nvPr>
        </p:nvSpPr>
        <p:spPr>
          <a:xfrm>
            <a:off x="4965429" y="1873134"/>
            <a:ext cx="6586489" cy="4826923"/>
          </a:xfrm>
        </p:spPr>
        <p:txBody>
          <a:bodyPr>
            <a:noAutofit/>
          </a:bodyPr>
          <a:lstStyle/>
          <a:p>
            <a:r>
              <a:rPr lang="en-US" dirty="0"/>
              <a:t>Final Journal Activity</a:t>
            </a:r>
          </a:p>
          <a:p>
            <a:r>
              <a:rPr lang="en-US" dirty="0"/>
              <a:t>Evaluations</a:t>
            </a:r>
          </a:p>
          <a:p>
            <a:r>
              <a:rPr lang="en-US" dirty="0"/>
              <a:t>Thank you for your participation </a:t>
            </a:r>
          </a:p>
          <a:p>
            <a:endParaRPr lang="en-US" dirty="0"/>
          </a:p>
          <a:p>
            <a:pPr marL="0" indent="0">
              <a:buNone/>
            </a:pPr>
            <a:r>
              <a:rPr lang="en-US" b="1" dirty="0"/>
              <a:t>“Successful leaders embrace the power of teamwork by tapping into the innate strengths each person brings to the table.”</a:t>
            </a:r>
            <a:br>
              <a:rPr lang="en-US" b="1" dirty="0"/>
            </a:br>
            <a:br>
              <a:rPr lang="en-US" b="1" dirty="0"/>
            </a:br>
            <a:r>
              <a:rPr lang="en-US" b="1" dirty="0"/>
              <a:t> </a:t>
            </a:r>
            <a:r>
              <a:rPr lang="en-US" dirty="0"/>
              <a:t>–</a:t>
            </a:r>
            <a:r>
              <a:rPr lang="en-US" i="1" dirty="0"/>
              <a:t>The Power of Teamwork</a:t>
            </a:r>
            <a:r>
              <a:rPr lang="en-US" dirty="0"/>
              <a:t> Inspired by the Blue Angels </a:t>
            </a:r>
          </a:p>
          <a:p>
            <a:pPr marL="0" indent="0">
              <a:buNone/>
            </a:pPr>
            <a:endParaRPr lang="en-US" dirty="0"/>
          </a:p>
        </p:txBody>
      </p:sp>
      <p:pic>
        <p:nvPicPr>
          <p:cNvPr id="5" name="Picture 4">
            <a:extLst>
              <a:ext uri="{FF2B5EF4-FFF2-40B4-BE49-F238E27FC236}">
                <a16:creationId xmlns:a16="http://schemas.microsoft.com/office/drawing/2014/main" id="{81041779-14B4-4D61-A186-C4C7E1FB4F72}"/>
              </a:ext>
            </a:extLst>
          </p:cNvPr>
          <p:cNvPicPr>
            <a:picLocks noChangeAspect="1"/>
          </p:cNvPicPr>
          <p:nvPr/>
        </p:nvPicPr>
        <p:blipFill rotWithShape="1">
          <a:blip r:embed="rId3"/>
          <a:srcRect l="23143" r="25656" b="2"/>
          <a:stretch/>
        </p:blipFill>
        <p:spPr>
          <a:xfrm>
            <a:off x="20" y="10"/>
            <a:ext cx="4635571" cy="6857990"/>
          </a:xfrm>
          <a:prstGeom prst="rect">
            <a:avLst/>
          </a:prstGeom>
          <a:effectLst/>
        </p:spPr>
      </p:pic>
    </p:spTree>
    <p:extLst>
      <p:ext uri="{BB962C8B-B14F-4D97-AF65-F5344CB8AC3E}">
        <p14:creationId xmlns:p14="http://schemas.microsoft.com/office/powerpoint/2010/main" val="399317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6DFC-5E7A-4B1B-9326-E6BC4A6F3312}"/>
              </a:ext>
            </a:extLst>
          </p:cNvPr>
          <p:cNvSpPr>
            <a:spLocks noGrp="1"/>
          </p:cNvSpPr>
          <p:nvPr>
            <p:ph type="title"/>
          </p:nvPr>
        </p:nvSpPr>
        <p:spPr>
          <a:xfrm>
            <a:off x="594360" y="637125"/>
            <a:ext cx="3802276" cy="5256371"/>
          </a:xfrm>
        </p:spPr>
        <p:txBody>
          <a:bodyPr>
            <a:normAutofit/>
          </a:bodyPr>
          <a:lstStyle/>
          <a:p>
            <a:r>
              <a:rPr lang="en-US" sz="4800"/>
              <a:t>Housekeeping for In-Person</a:t>
            </a:r>
          </a:p>
        </p:txBody>
      </p:sp>
      <p:graphicFrame>
        <p:nvGraphicFramePr>
          <p:cNvPr id="5" name="Content Placeholder 2">
            <a:extLst>
              <a:ext uri="{FF2B5EF4-FFF2-40B4-BE49-F238E27FC236}">
                <a16:creationId xmlns:a16="http://schemas.microsoft.com/office/drawing/2014/main" id="{19508FEC-07E1-4CF0-8512-188A805CAF77}"/>
              </a:ext>
            </a:extLst>
          </p:cNvPr>
          <p:cNvGraphicFramePr>
            <a:graphicFrameLocks noGrp="1"/>
          </p:cNvGraphicFramePr>
          <p:nvPr>
            <p:ph idx="1"/>
            <p:extLst>
              <p:ext uri="{D42A27DB-BD31-4B8C-83A1-F6EECF244321}">
                <p14:modId xmlns:p14="http://schemas.microsoft.com/office/powerpoint/2010/main" val="147804992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35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7346-C54D-46E8-AC40-2FD67BC9E878}"/>
              </a:ext>
            </a:extLst>
          </p:cNvPr>
          <p:cNvSpPr>
            <a:spLocks noGrp="1"/>
          </p:cNvSpPr>
          <p:nvPr>
            <p:ph type="title"/>
          </p:nvPr>
        </p:nvSpPr>
        <p:spPr>
          <a:xfrm>
            <a:off x="838200" y="467541"/>
            <a:ext cx="10515600" cy="1325563"/>
          </a:xfrm>
        </p:spPr>
        <p:txBody>
          <a:bodyPr>
            <a:normAutofit/>
          </a:bodyPr>
          <a:lstStyle/>
          <a:p>
            <a:r>
              <a:rPr lang="en-US">
                <a:solidFill>
                  <a:schemeClr val="bg1"/>
                </a:solidFill>
              </a:rPr>
              <a:t>Learning Objectives </a:t>
            </a:r>
          </a:p>
        </p:txBody>
      </p:sp>
      <p:graphicFrame>
        <p:nvGraphicFramePr>
          <p:cNvPr id="5" name="Content Placeholder 2">
            <a:extLst>
              <a:ext uri="{FF2B5EF4-FFF2-40B4-BE49-F238E27FC236}">
                <a16:creationId xmlns:a16="http://schemas.microsoft.com/office/drawing/2014/main" id="{D9852498-F2F1-41A3-8821-A5193EEBE69D}"/>
              </a:ext>
            </a:extLst>
          </p:cNvPr>
          <p:cNvGraphicFramePr>
            <a:graphicFrameLocks noGrp="1"/>
          </p:cNvGraphicFramePr>
          <p:nvPr>
            <p:ph idx="1"/>
            <p:extLst>
              <p:ext uri="{D42A27DB-BD31-4B8C-83A1-F6EECF244321}">
                <p14:modId xmlns:p14="http://schemas.microsoft.com/office/powerpoint/2010/main" val="432139261"/>
              </p:ext>
            </p:extLst>
          </p:nvPr>
        </p:nvGraphicFramePr>
        <p:xfrm>
          <a:off x="838199" y="1459345"/>
          <a:ext cx="10716491" cy="393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46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CE1F-48A9-4C3F-8DAB-4F27568C717D}"/>
              </a:ext>
            </a:extLst>
          </p:cNvPr>
          <p:cNvSpPr>
            <a:spLocks noGrp="1"/>
          </p:cNvSpPr>
          <p:nvPr>
            <p:ph type="title"/>
          </p:nvPr>
        </p:nvSpPr>
        <p:spPr>
          <a:xfrm>
            <a:off x="619336" y="1285463"/>
            <a:ext cx="5314536" cy="3835177"/>
          </a:xfrm>
        </p:spPr>
        <p:txBody>
          <a:bodyPr>
            <a:normAutofit/>
          </a:bodyPr>
          <a:lstStyle/>
          <a:p>
            <a:pPr algn="ctr"/>
            <a:r>
              <a:rPr lang="en-US" sz="4800" dirty="0"/>
              <a:t>Group </a:t>
            </a:r>
            <a:br>
              <a:rPr lang="en-US" sz="4800" dirty="0"/>
            </a:br>
            <a:r>
              <a:rPr lang="en-US" sz="4800" dirty="0"/>
              <a:t>Discussion</a:t>
            </a:r>
          </a:p>
        </p:txBody>
      </p:sp>
      <p:pic>
        <p:nvPicPr>
          <p:cNvPr id="22" name="Graphic 6" descr="Group Success">
            <a:extLst>
              <a:ext uri="{FF2B5EF4-FFF2-40B4-BE49-F238E27FC236}">
                <a16:creationId xmlns:a16="http://schemas.microsoft.com/office/drawing/2014/main" id="{87BBCDE4-8527-4CE8-8AE1-9FE26D157F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3872" y="643001"/>
            <a:ext cx="5746975" cy="5746975"/>
          </a:xfrm>
          <a:prstGeom prst="rect">
            <a:avLst/>
          </a:prstGeom>
        </p:spPr>
      </p:pic>
    </p:spTree>
    <p:extLst>
      <p:ext uri="{BB962C8B-B14F-4D97-AF65-F5344CB8AC3E}">
        <p14:creationId xmlns:p14="http://schemas.microsoft.com/office/powerpoint/2010/main" val="10530765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AE5A-72F5-4A74-81E4-543DBFBEE0B3}"/>
              </a:ext>
            </a:extLst>
          </p:cNvPr>
          <p:cNvSpPr>
            <a:spLocks noGrp="1"/>
          </p:cNvSpPr>
          <p:nvPr>
            <p:ph type="title"/>
          </p:nvPr>
        </p:nvSpPr>
        <p:spPr>
          <a:xfrm>
            <a:off x="791817" y="34783"/>
            <a:ext cx="10515600" cy="1325563"/>
          </a:xfrm>
        </p:spPr>
        <p:txBody>
          <a:bodyPr/>
          <a:lstStyle/>
          <a:p>
            <a:pPr algn="ctr"/>
            <a:r>
              <a:rPr lang="en-US" dirty="0"/>
              <a:t>Groups versus Teams </a:t>
            </a:r>
          </a:p>
        </p:txBody>
      </p:sp>
      <p:pic>
        <p:nvPicPr>
          <p:cNvPr id="1028" name="Picture 4" descr="Image result for meeting">
            <a:extLst>
              <a:ext uri="{FF2B5EF4-FFF2-40B4-BE49-F238E27FC236}">
                <a16:creationId xmlns:a16="http://schemas.microsoft.com/office/drawing/2014/main" id="{B2746DA8-5206-4DE6-9996-C4185DC90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505" y="2180083"/>
            <a:ext cx="16764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823D273D-CD2A-47AD-BC84-F7D06DAE4678}"/>
              </a:ext>
            </a:extLst>
          </p:cNvPr>
          <p:cNvSpPr/>
          <p:nvPr/>
        </p:nvSpPr>
        <p:spPr>
          <a:xfrm>
            <a:off x="7805530" y="4336774"/>
            <a:ext cx="3061253" cy="1775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 4">
            <a:extLst>
              <a:ext uri="{FF2B5EF4-FFF2-40B4-BE49-F238E27FC236}">
                <a16:creationId xmlns:a16="http://schemas.microsoft.com/office/drawing/2014/main" id="{D1F83A10-3D01-43F4-9A0E-5298A29BF679}"/>
              </a:ext>
            </a:extLst>
          </p:cNvPr>
          <p:cNvSpPr/>
          <p:nvPr/>
        </p:nvSpPr>
        <p:spPr>
          <a:xfrm>
            <a:off x="791817" y="4336774"/>
            <a:ext cx="3246782" cy="1842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46790C-6EF9-4DF0-8B0C-AA3285142656}"/>
              </a:ext>
            </a:extLst>
          </p:cNvPr>
          <p:cNvSpPr txBox="1"/>
          <p:nvPr/>
        </p:nvSpPr>
        <p:spPr>
          <a:xfrm>
            <a:off x="1921827" y="4888793"/>
            <a:ext cx="2647950" cy="646331"/>
          </a:xfrm>
          <a:prstGeom prst="rect">
            <a:avLst/>
          </a:prstGeom>
          <a:noFill/>
        </p:spPr>
        <p:txBody>
          <a:bodyPr wrap="square" rtlCol="0">
            <a:spAutoFit/>
          </a:bodyPr>
          <a:lstStyle/>
          <a:p>
            <a:r>
              <a:rPr lang="en-US" sz="3600" dirty="0"/>
              <a:t>WEAK</a:t>
            </a:r>
          </a:p>
        </p:txBody>
      </p:sp>
      <p:sp>
        <p:nvSpPr>
          <p:cNvPr id="7" name="TextBox 6">
            <a:extLst>
              <a:ext uri="{FF2B5EF4-FFF2-40B4-BE49-F238E27FC236}">
                <a16:creationId xmlns:a16="http://schemas.microsoft.com/office/drawing/2014/main" id="{881D28C5-A350-4FB7-BC60-CB69EC04D07A}"/>
              </a:ext>
            </a:extLst>
          </p:cNvPr>
          <p:cNvSpPr txBox="1"/>
          <p:nvPr/>
        </p:nvSpPr>
        <p:spPr>
          <a:xfrm>
            <a:off x="8238505" y="4888794"/>
            <a:ext cx="2012075" cy="646331"/>
          </a:xfrm>
          <a:prstGeom prst="rect">
            <a:avLst/>
          </a:prstGeom>
          <a:noFill/>
        </p:spPr>
        <p:txBody>
          <a:bodyPr wrap="square" rtlCol="0">
            <a:spAutoFit/>
          </a:bodyPr>
          <a:lstStyle/>
          <a:p>
            <a:r>
              <a:rPr lang="en-US" sz="3600" dirty="0"/>
              <a:t>STRONG</a:t>
            </a:r>
          </a:p>
        </p:txBody>
      </p:sp>
      <p:sp>
        <p:nvSpPr>
          <p:cNvPr id="8" name="TextBox 7">
            <a:extLst>
              <a:ext uri="{FF2B5EF4-FFF2-40B4-BE49-F238E27FC236}">
                <a16:creationId xmlns:a16="http://schemas.microsoft.com/office/drawing/2014/main" id="{D60D4D05-0BA3-42EB-B35A-121EE95CB9E0}"/>
              </a:ext>
            </a:extLst>
          </p:cNvPr>
          <p:cNvSpPr txBox="1"/>
          <p:nvPr/>
        </p:nvSpPr>
        <p:spPr>
          <a:xfrm>
            <a:off x="1975036" y="1522098"/>
            <a:ext cx="2239618" cy="646331"/>
          </a:xfrm>
          <a:prstGeom prst="rect">
            <a:avLst/>
          </a:prstGeom>
          <a:noFill/>
        </p:spPr>
        <p:txBody>
          <a:bodyPr wrap="square" rtlCol="0">
            <a:spAutoFit/>
          </a:bodyPr>
          <a:lstStyle/>
          <a:p>
            <a:r>
              <a:rPr lang="en-US" sz="3600" b="1" dirty="0"/>
              <a:t>GROUP </a:t>
            </a:r>
          </a:p>
        </p:txBody>
      </p:sp>
      <p:sp>
        <p:nvSpPr>
          <p:cNvPr id="12" name="TextBox 11">
            <a:extLst>
              <a:ext uri="{FF2B5EF4-FFF2-40B4-BE49-F238E27FC236}">
                <a16:creationId xmlns:a16="http://schemas.microsoft.com/office/drawing/2014/main" id="{DFF11517-808E-444E-BC33-997C7A076FD5}"/>
              </a:ext>
            </a:extLst>
          </p:cNvPr>
          <p:cNvSpPr txBox="1"/>
          <p:nvPr/>
        </p:nvSpPr>
        <p:spPr>
          <a:xfrm>
            <a:off x="8238505" y="1558620"/>
            <a:ext cx="1676400" cy="646331"/>
          </a:xfrm>
          <a:prstGeom prst="rect">
            <a:avLst/>
          </a:prstGeom>
          <a:noFill/>
        </p:spPr>
        <p:txBody>
          <a:bodyPr wrap="square" rtlCol="0">
            <a:spAutoFit/>
          </a:bodyPr>
          <a:lstStyle/>
          <a:p>
            <a:pPr algn="ctr"/>
            <a:r>
              <a:rPr lang="en-US" sz="3600" b="1" dirty="0"/>
              <a:t>TEAM</a:t>
            </a:r>
          </a:p>
        </p:txBody>
      </p:sp>
      <p:pic>
        <p:nvPicPr>
          <p:cNvPr id="9" name="Picture 8">
            <a:extLst>
              <a:ext uri="{FF2B5EF4-FFF2-40B4-BE49-F238E27FC236}">
                <a16:creationId xmlns:a16="http://schemas.microsoft.com/office/drawing/2014/main" id="{16C96B99-71F4-4BD9-B6B9-FEC2401B7CFB}"/>
              </a:ext>
            </a:extLst>
          </p:cNvPr>
          <p:cNvPicPr>
            <a:picLocks noChangeAspect="1"/>
          </p:cNvPicPr>
          <p:nvPr/>
        </p:nvPicPr>
        <p:blipFill rotWithShape="1">
          <a:blip r:embed="rId4"/>
          <a:srcRect l="7859" t="9443" r="39101"/>
          <a:stretch/>
        </p:blipFill>
        <p:spPr>
          <a:xfrm>
            <a:off x="1921827" y="2131707"/>
            <a:ext cx="1705903" cy="1680700"/>
          </a:xfrm>
          <a:prstGeom prst="rect">
            <a:avLst/>
          </a:prstGeom>
        </p:spPr>
      </p:pic>
      <p:sp>
        <p:nvSpPr>
          <p:cNvPr id="10" name="TextBox 9">
            <a:extLst>
              <a:ext uri="{FF2B5EF4-FFF2-40B4-BE49-F238E27FC236}">
                <a16:creationId xmlns:a16="http://schemas.microsoft.com/office/drawing/2014/main" id="{335BEA7E-0606-418A-9BA2-7FF5872DD343}"/>
              </a:ext>
            </a:extLst>
          </p:cNvPr>
          <p:cNvSpPr txBox="1"/>
          <p:nvPr/>
        </p:nvSpPr>
        <p:spPr>
          <a:xfrm>
            <a:off x="9756913" y="6494760"/>
            <a:ext cx="3941618" cy="369332"/>
          </a:xfrm>
          <a:prstGeom prst="rect">
            <a:avLst/>
          </a:prstGeom>
          <a:noFill/>
        </p:spPr>
        <p:txBody>
          <a:bodyPr wrap="square" rtlCol="0">
            <a:spAutoFit/>
          </a:bodyPr>
          <a:lstStyle/>
          <a:p>
            <a:r>
              <a:rPr lang="en-US" dirty="0"/>
              <a:t>(Leigh &amp; Maynard, 2002)</a:t>
            </a:r>
          </a:p>
        </p:txBody>
      </p:sp>
      <p:sp>
        <p:nvSpPr>
          <p:cNvPr id="14" name="TextBox 13">
            <a:extLst>
              <a:ext uri="{FF2B5EF4-FFF2-40B4-BE49-F238E27FC236}">
                <a16:creationId xmlns:a16="http://schemas.microsoft.com/office/drawing/2014/main" id="{685FD078-2DE3-4543-96E8-A7A7A52011A4}"/>
              </a:ext>
            </a:extLst>
          </p:cNvPr>
          <p:cNvSpPr txBox="1"/>
          <p:nvPr/>
        </p:nvSpPr>
        <p:spPr>
          <a:xfrm>
            <a:off x="3280488" y="1194357"/>
            <a:ext cx="4912572" cy="5632311"/>
          </a:xfrm>
          <a:prstGeom prst="rect">
            <a:avLst/>
          </a:prstGeom>
          <a:noFill/>
        </p:spPr>
        <p:txBody>
          <a:bodyPr wrap="square">
            <a:spAutoFit/>
          </a:bodyPr>
          <a:lstStyle/>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Shared Values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Complementary Roles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Feelings Expressed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Commitment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Consistency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Trust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Conflict Resolution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Listening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Cooperation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Diversity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Efficiency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Respect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Accountability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Relationships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effectLst/>
                <a:latin typeface="Calibri" panose="020F0502020204030204" pitchFamily="34" charset="0"/>
                <a:ea typeface="Calibri" panose="020F0502020204030204" pitchFamily="34" charset="0"/>
                <a:cs typeface="Times New Roman" panose="02020603050405020304" pitchFamily="18" charset="0"/>
              </a:rPr>
              <a:t>Unified Purpose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4877-1A6F-438F-89FB-21EE104B4CF9}"/>
              </a:ext>
            </a:extLst>
          </p:cNvPr>
          <p:cNvSpPr>
            <a:spLocks noGrp="1"/>
          </p:cNvSpPr>
          <p:nvPr>
            <p:ph type="title"/>
          </p:nvPr>
        </p:nvSpPr>
        <p:spPr>
          <a:xfrm>
            <a:off x="594360" y="637125"/>
            <a:ext cx="3393980" cy="5256371"/>
          </a:xfrm>
        </p:spPr>
        <p:txBody>
          <a:bodyPr>
            <a:normAutofit/>
          </a:bodyPr>
          <a:lstStyle/>
          <a:p>
            <a:pPr algn="ctr"/>
            <a:r>
              <a:rPr lang="en-US" sz="4800" dirty="0"/>
              <a:t>Team Building-</a:t>
            </a:r>
            <a:br>
              <a:rPr lang="en-US" sz="4800" dirty="0"/>
            </a:br>
            <a:r>
              <a:rPr lang="en-US" sz="4800" dirty="0"/>
              <a:t>The Basics</a:t>
            </a:r>
          </a:p>
        </p:txBody>
      </p:sp>
      <p:graphicFrame>
        <p:nvGraphicFramePr>
          <p:cNvPr id="5" name="Content Placeholder 2">
            <a:extLst>
              <a:ext uri="{FF2B5EF4-FFF2-40B4-BE49-F238E27FC236}">
                <a16:creationId xmlns:a16="http://schemas.microsoft.com/office/drawing/2014/main" id="{D74A5739-3D41-48EB-B70F-03A162BC84E9}"/>
              </a:ext>
            </a:extLst>
          </p:cNvPr>
          <p:cNvGraphicFramePr>
            <a:graphicFrameLocks noGrp="1"/>
          </p:cNvGraphicFramePr>
          <p:nvPr>
            <p:ph idx="1"/>
            <p:extLst>
              <p:ext uri="{D42A27DB-BD31-4B8C-83A1-F6EECF244321}">
                <p14:modId xmlns:p14="http://schemas.microsoft.com/office/powerpoint/2010/main" val="748997246"/>
              </p:ext>
            </p:extLst>
          </p:nvPr>
        </p:nvGraphicFramePr>
        <p:xfrm>
          <a:off x="4174764" y="284136"/>
          <a:ext cx="7692981" cy="635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04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FBC9-7D54-40FF-AE17-2E56B7D3A2B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The Importance of Teams and Teamwork in APS</a:t>
            </a:r>
          </a:p>
        </p:txBody>
      </p:sp>
      <p:graphicFrame>
        <p:nvGraphicFramePr>
          <p:cNvPr id="19" name="Content Placeholder 2">
            <a:extLst>
              <a:ext uri="{FF2B5EF4-FFF2-40B4-BE49-F238E27FC236}">
                <a16:creationId xmlns:a16="http://schemas.microsoft.com/office/drawing/2014/main" id="{00FD22CE-3ABD-487F-827E-A931804BF439}"/>
              </a:ext>
            </a:extLst>
          </p:cNvPr>
          <p:cNvGraphicFramePr>
            <a:graphicFrameLocks noGrp="1"/>
          </p:cNvGraphicFramePr>
          <p:nvPr>
            <p:ph idx="1"/>
            <p:extLst>
              <p:ext uri="{D42A27DB-BD31-4B8C-83A1-F6EECF244321}">
                <p14:modId xmlns:p14="http://schemas.microsoft.com/office/powerpoint/2010/main" val="368501178"/>
              </p:ext>
            </p:extLst>
          </p:nvPr>
        </p:nvGraphicFramePr>
        <p:xfrm>
          <a:off x="3940107" y="685800"/>
          <a:ext cx="7716873" cy="5637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0566152"/>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8095</TotalTime>
  <Words>1314</Words>
  <Application>Microsoft Office PowerPoint</Application>
  <PresentationFormat>Widescreen</PresentationFormat>
  <Paragraphs>302</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Franklin Gothic Book</vt:lpstr>
      <vt:lpstr>Wingdings</vt:lpstr>
      <vt:lpstr>Office Theme</vt:lpstr>
      <vt:lpstr>Building and Managing Effective APS Teams </vt:lpstr>
      <vt:lpstr>Housekeeping for Virtual Platform </vt:lpstr>
      <vt:lpstr>Facilitator’s Name  Affiliation</vt:lpstr>
      <vt:lpstr>Housekeeping for In-Person</vt:lpstr>
      <vt:lpstr>Learning Objectives </vt:lpstr>
      <vt:lpstr>Group  Discussion</vt:lpstr>
      <vt:lpstr>Groups versus Teams </vt:lpstr>
      <vt:lpstr>Team Building- The Basics</vt:lpstr>
      <vt:lpstr>The Importance of Teams and Teamwork in APS</vt:lpstr>
      <vt:lpstr>Building Team Strength and Resilience </vt:lpstr>
      <vt:lpstr>PowerPoint Presentation</vt:lpstr>
      <vt:lpstr>Team Member Buy-In: Shared Qualities</vt:lpstr>
      <vt:lpstr>Team Meeting Facilitation </vt:lpstr>
      <vt:lpstr>PowerPoint Presentation</vt:lpstr>
      <vt:lpstr>Characteristics of Healthy Teams </vt:lpstr>
      <vt:lpstr>Characteristics of                       Teams </vt:lpstr>
      <vt:lpstr>PowerPoint Presentation</vt:lpstr>
      <vt:lpstr>Characteristics of Well-Led Teams </vt:lpstr>
      <vt:lpstr>Healthy Team Development </vt:lpstr>
      <vt:lpstr>Tuckman’s Stages of Group Development</vt:lpstr>
      <vt:lpstr>PowerPoint Presentation</vt:lpstr>
      <vt:lpstr>     Team  Assessment  Activity </vt:lpstr>
      <vt:lpstr>PowerPoint Presentation</vt:lpstr>
      <vt:lpstr>Teams: Taught or Modeled?</vt:lpstr>
      <vt:lpstr>Motivation: Individuals and the Team</vt:lpstr>
      <vt:lpstr>PowerPoint Presentation</vt:lpstr>
      <vt:lpstr>PowerPoint Presentation</vt:lpstr>
      <vt:lpstr>Belbin’s Team Roles</vt:lpstr>
      <vt:lpstr>PowerPoint Presentation</vt:lpstr>
      <vt:lpstr>Challenging Team Members </vt:lpstr>
      <vt:lpstr>PowerPoint Presentation</vt:lpstr>
      <vt:lpstr>Trauma, Secondary Trauma, Compassion Fatigue</vt:lpstr>
      <vt:lpstr>Trauma-Informed Approaches </vt:lpstr>
      <vt:lpstr>PowerPoint Presentation</vt:lpstr>
      <vt:lpstr>Managing  Virtual Teams </vt:lpstr>
      <vt:lpstr>PowerPoint Presentation</vt:lpstr>
      <vt:lpstr>Transfer of Learning </vt:lpstr>
      <vt:lpstr>PowerPoint Presentation</vt:lpstr>
      <vt:lpstr>Closing and Evaluations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Managing Effective APS Teams</dc:title>
  <dc:creator>Stacey</dc:creator>
  <cp:lastModifiedBy>Jennifer Spoeri</cp:lastModifiedBy>
  <cp:revision>77</cp:revision>
  <dcterms:created xsi:type="dcterms:W3CDTF">2021-01-12T18:14:36Z</dcterms:created>
  <dcterms:modified xsi:type="dcterms:W3CDTF">2022-10-05T15:36:25Z</dcterms:modified>
</cp:coreProperties>
</file>