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83"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Lst>
  <p:sldSz cy="6858000" cx="9144000"/>
  <p:notesSz cx="7077075" cy="9363075"/>
  <p:embeddedFontLst>
    <p:embeddedFont>
      <p:font typeface="Quattrocento"/>
      <p:regular r:id="rId57"/>
      <p:bold r:id="rId58"/>
    </p:embeddedFont>
    <p:embeddedFont>
      <p:font typeface="Varela"/>
      <p:regular r:id="rId59"/>
    </p:embeddedFont>
    <p:embeddedFont>
      <p:font typeface="Century Gothic"/>
      <p:regular r:id="rId60"/>
      <p:bold r:id="rId61"/>
      <p:italic r:id="rId62"/>
      <p:boldItalic r:id="rId6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1">
          <p15:clr>
            <a:srgbClr val="A4A3A4"/>
          </p15:clr>
        </p15:guide>
        <p15:guide id="2" pos="2880">
          <p15:clr>
            <a:srgbClr val="A4A3A4"/>
          </p15:clr>
        </p15:guide>
      </p15:sldGuideLst>
    </p:ext>
    <p:ext uri="http://customooxmlschemas.google.com/">
      <go:slidesCustomData xmlns:go="http://customooxmlschemas.google.com/" r:id="rId64" roundtripDataSignature="AMtx7mhbRAA75aJm7jRTPsoeedvP4+tdF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1"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CenturyGothic-italic.fntdata"/><Relationship Id="rId61" Type="http://schemas.openxmlformats.org/officeDocument/2006/relationships/font" Target="fonts/CenturyGothic-bold.fntdata"/><Relationship Id="rId20" Type="http://schemas.openxmlformats.org/officeDocument/2006/relationships/slide" Target="slides/slide14.xml"/><Relationship Id="rId64" Type="http://customschemas.google.com/relationships/presentationmetadata" Target="metadata"/><Relationship Id="rId63" Type="http://schemas.openxmlformats.org/officeDocument/2006/relationships/font" Target="fonts/CenturyGothic-boldItalic.fntdata"/><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60" Type="http://schemas.openxmlformats.org/officeDocument/2006/relationships/font" Target="fonts/CenturyGothic-regular.fntdata"/><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font" Target="fonts/Quattrocento-regular.fntdata"/><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font" Target="fonts/Varela-regular.fntdata"/><Relationship Id="rId14" Type="http://schemas.openxmlformats.org/officeDocument/2006/relationships/slide" Target="slides/slide8.xml"/><Relationship Id="rId58" Type="http://schemas.openxmlformats.org/officeDocument/2006/relationships/font" Target="fonts/Quattrocento-bold.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065463" cy="468313"/>
          </a:xfrm>
          <a:prstGeom prst="rect">
            <a:avLst/>
          </a:prstGeom>
          <a:noFill/>
          <a:ln>
            <a:noFill/>
          </a:ln>
        </p:spPr>
        <p:txBody>
          <a:bodyPr anchorCtr="0" anchor="t" bIns="45650" lIns="91325" spcFirstLastPara="1" rIns="91325" wrap="square" tIns="4565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4010025" y="0"/>
            <a:ext cx="3065463" cy="468313"/>
          </a:xfrm>
          <a:prstGeom prst="rect">
            <a:avLst/>
          </a:prstGeom>
          <a:noFill/>
          <a:ln>
            <a:noFill/>
          </a:ln>
        </p:spPr>
        <p:txBody>
          <a:bodyPr anchorCtr="0" anchor="t" bIns="45650" lIns="91325" spcFirstLastPara="1" rIns="91325" wrap="square" tIns="4565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1198563" y="703263"/>
            <a:ext cx="4679950" cy="3509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706438" y="4446588"/>
            <a:ext cx="5664200" cy="4213225"/>
          </a:xfrm>
          <a:prstGeom prst="rect">
            <a:avLst/>
          </a:prstGeom>
          <a:noFill/>
          <a:ln>
            <a:noFill/>
          </a:ln>
        </p:spPr>
        <p:txBody>
          <a:bodyPr anchorCtr="0" anchor="t" bIns="45650" lIns="91325" spcFirstLastPara="1" rIns="91325" wrap="square" tIns="45650">
            <a:noAutofit/>
          </a:bodyPr>
          <a:lstStyle>
            <a:lvl1pPr indent="-228600" lvl="0" marL="4572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893175"/>
            <a:ext cx="3065463" cy="468313"/>
          </a:xfrm>
          <a:prstGeom prst="rect">
            <a:avLst/>
          </a:prstGeom>
          <a:noFill/>
          <a:ln>
            <a:noFill/>
          </a:ln>
        </p:spPr>
        <p:txBody>
          <a:bodyPr anchorCtr="0" anchor="b" bIns="45650" lIns="91325" spcFirstLastPara="1" rIns="91325" wrap="square" tIns="4565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4010025" y="8893175"/>
            <a:ext cx="3065463" cy="468313"/>
          </a:xfrm>
          <a:prstGeom prst="rect">
            <a:avLst/>
          </a:prstGeom>
          <a:noFill/>
          <a:ln>
            <a:noFill/>
          </a:ln>
        </p:spPr>
        <p:txBody>
          <a:bodyPr anchorCtr="0" anchor="b" bIns="45650" lIns="91325" spcFirstLastPara="1" rIns="91325" wrap="square" tIns="4565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p1:notes"/>
          <p:cNvSpPr/>
          <p:nvPr>
            <p:ph idx="2" type="sldImg"/>
          </p:nvPr>
        </p:nvSpPr>
        <p:spPr>
          <a:xfrm>
            <a:off x="1198563" y="703263"/>
            <a:ext cx="4679950" cy="350996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508" name="Google Shape;508;p1:notes"/>
          <p:cNvSpPr txBox="1"/>
          <p:nvPr>
            <p:ph idx="1" type="body"/>
          </p:nvPr>
        </p:nvSpPr>
        <p:spPr>
          <a:xfrm>
            <a:off x="706438" y="4446588"/>
            <a:ext cx="5664200" cy="4213225"/>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509" name="Google Shape;509;p1:notes"/>
          <p:cNvSpPr txBox="1"/>
          <p:nvPr>
            <p:ph idx="11" type="ftr"/>
          </p:nvPr>
        </p:nvSpPr>
        <p:spPr>
          <a:xfrm>
            <a:off x="0" y="8893175"/>
            <a:ext cx="3065463" cy="468313"/>
          </a:xfrm>
          <a:prstGeom prst="rect">
            <a:avLst/>
          </a:prstGeom>
          <a:noFill/>
          <a:ln>
            <a:noFill/>
          </a:ln>
        </p:spPr>
        <p:txBody>
          <a:bodyPr anchorCtr="0" anchor="b" bIns="45650" lIns="91325" spcFirstLastPara="1" rIns="91325" wrap="square" tIns="45650">
            <a:noAutofit/>
          </a:bodyPr>
          <a:lstStyle/>
          <a:p>
            <a:pPr indent="0" lvl="0" marL="0" rtl="0" algn="l">
              <a:spcBef>
                <a:spcPts val="0"/>
              </a:spcBef>
              <a:spcAft>
                <a:spcPts val="0"/>
              </a:spcAft>
              <a:buNone/>
            </a:pPr>
            <a:r>
              <a:rPr lang="en-US"/>
              <a:t>Collins Community Credit Union - October 15-17, 2014</a:t>
            </a:r>
            <a:endParaRPr/>
          </a:p>
        </p:txBody>
      </p:sp>
      <p:sp>
        <p:nvSpPr>
          <p:cNvPr id="510" name="Google Shape;510;p1:notes"/>
          <p:cNvSpPr txBox="1"/>
          <p:nvPr>
            <p:ph idx="12" type="sldNum"/>
          </p:nvPr>
        </p:nvSpPr>
        <p:spPr>
          <a:xfrm>
            <a:off x="4010025" y="8893175"/>
            <a:ext cx="3065463" cy="468313"/>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p10:notes"/>
          <p:cNvSpPr txBox="1"/>
          <p:nvPr>
            <p:ph idx="12" type="sldNum"/>
          </p:nvPr>
        </p:nvSpPr>
        <p:spPr>
          <a:xfrm>
            <a:off x="4010025" y="8893175"/>
            <a:ext cx="3065463" cy="468313"/>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
        <p:nvSpPr>
          <p:cNvPr id="594" name="Google Shape;594;p10:notes"/>
          <p:cNvSpPr/>
          <p:nvPr>
            <p:ph idx="2" type="sldImg"/>
          </p:nvPr>
        </p:nvSpPr>
        <p:spPr>
          <a:xfrm>
            <a:off x="1198563" y="703263"/>
            <a:ext cx="4679950" cy="3509962"/>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595" name="Google Shape;595;p10:notes"/>
          <p:cNvSpPr txBox="1"/>
          <p:nvPr>
            <p:ph idx="1" type="body"/>
          </p:nvPr>
        </p:nvSpPr>
        <p:spPr>
          <a:xfrm>
            <a:off x="706438" y="4446588"/>
            <a:ext cx="5664200" cy="4213225"/>
          </a:xfrm>
          <a:prstGeom prst="rect">
            <a:avLst/>
          </a:prstGeom>
          <a:solidFill>
            <a:srgbClr val="FFFFFF"/>
          </a:solidFill>
          <a:ln cap="flat" cmpd="sng" w="9525">
            <a:solidFill>
              <a:srgbClr val="000000"/>
            </a:solidFill>
            <a:prstDash val="solid"/>
            <a:miter lim="800000"/>
            <a:headEnd len="sm" w="sm" type="none"/>
            <a:tailEnd len="sm" w="sm" type="none"/>
          </a:ln>
        </p:spPr>
        <p:txBody>
          <a:bodyPr anchorCtr="0" anchor="t" bIns="45650" lIns="91325" spcFirstLastPara="1" rIns="91325" wrap="square" tIns="45650">
            <a:noAutofit/>
          </a:bodyPr>
          <a:lstStyle/>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p11:notes"/>
          <p:cNvSpPr txBox="1"/>
          <p:nvPr>
            <p:ph idx="1" type="body"/>
          </p:nvPr>
        </p:nvSpPr>
        <p:spPr>
          <a:xfrm>
            <a:off x="706438" y="4446588"/>
            <a:ext cx="5664200" cy="4213225"/>
          </a:xfrm>
          <a:prstGeom prst="rect">
            <a:avLst/>
          </a:prstGeom>
        </p:spPr>
        <p:txBody>
          <a:bodyPr anchorCtr="0" anchor="t" bIns="45650" lIns="91325" spcFirstLastPara="1" rIns="91325" wrap="square" tIns="45650">
            <a:noAutofit/>
          </a:bodyPr>
          <a:lstStyle/>
          <a:p>
            <a:pPr indent="0" lvl="0" marL="0" rtl="0" algn="l">
              <a:spcBef>
                <a:spcPts val="360"/>
              </a:spcBef>
              <a:spcAft>
                <a:spcPts val="0"/>
              </a:spcAft>
              <a:buNone/>
            </a:pPr>
            <a:r>
              <a:t/>
            </a:r>
            <a:endParaRPr/>
          </a:p>
        </p:txBody>
      </p:sp>
      <p:sp>
        <p:nvSpPr>
          <p:cNvPr id="603" name="Google Shape;603;p11:notes"/>
          <p:cNvSpPr/>
          <p:nvPr>
            <p:ph idx="2" type="sldImg"/>
          </p:nvPr>
        </p:nvSpPr>
        <p:spPr>
          <a:xfrm>
            <a:off x="1198563" y="703263"/>
            <a:ext cx="4679950" cy="35099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9" name="Shape 609"/>
        <p:cNvGrpSpPr/>
        <p:nvPr/>
      </p:nvGrpSpPr>
      <p:grpSpPr>
        <a:xfrm>
          <a:off x="0" y="0"/>
          <a:ext cx="0" cy="0"/>
          <a:chOff x="0" y="0"/>
          <a:chExt cx="0" cy="0"/>
        </a:xfrm>
      </p:grpSpPr>
      <p:sp>
        <p:nvSpPr>
          <p:cNvPr id="610" name="Google Shape;610;p12:notes"/>
          <p:cNvSpPr txBox="1"/>
          <p:nvPr>
            <p:ph idx="1" type="body"/>
          </p:nvPr>
        </p:nvSpPr>
        <p:spPr>
          <a:xfrm>
            <a:off x="706438" y="4446588"/>
            <a:ext cx="5664200" cy="4213225"/>
          </a:xfrm>
          <a:prstGeom prst="rect">
            <a:avLst/>
          </a:prstGeom>
        </p:spPr>
        <p:txBody>
          <a:bodyPr anchorCtr="0" anchor="t" bIns="45650" lIns="91325" spcFirstLastPara="1" rIns="91325" wrap="square" tIns="45650">
            <a:noAutofit/>
          </a:bodyPr>
          <a:lstStyle/>
          <a:p>
            <a:pPr indent="0" lvl="0" marL="0" rtl="0" algn="l">
              <a:spcBef>
                <a:spcPts val="360"/>
              </a:spcBef>
              <a:spcAft>
                <a:spcPts val="0"/>
              </a:spcAft>
              <a:buNone/>
            </a:pPr>
            <a:r>
              <a:t/>
            </a:r>
            <a:endParaRPr/>
          </a:p>
        </p:txBody>
      </p:sp>
      <p:sp>
        <p:nvSpPr>
          <p:cNvPr id="611" name="Google Shape;611;p12:notes"/>
          <p:cNvSpPr/>
          <p:nvPr>
            <p:ph idx="2" type="sldImg"/>
          </p:nvPr>
        </p:nvSpPr>
        <p:spPr>
          <a:xfrm>
            <a:off x="1198563" y="703263"/>
            <a:ext cx="4679950" cy="35099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 name="Shape 616"/>
        <p:cNvGrpSpPr/>
        <p:nvPr/>
      </p:nvGrpSpPr>
      <p:grpSpPr>
        <a:xfrm>
          <a:off x="0" y="0"/>
          <a:ext cx="0" cy="0"/>
          <a:chOff x="0" y="0"/>
          <a:chExt cx="0" cy="0"/>
        </a:xfrm>
      </p:grpSpPr>
      <p:sp>
        <p:nvSpPr>
          <p:cNvPr id="617" name="Google Shape;617;p13:notes"/>
          <p:cNvSpPr txBox="1"/>
          <p:nvPr>
            <p:ph idx="1" type="body"/>
          </p:nvPr>
        </p:nvSpPr>
        <p:spPr>
          <a:xfrm>
            <a:off x="706438" y="4446588"/>
            <a:ext cx="5664200" cy="4213225"/>
          </a:xfrm>
          <a:prstGeom prst="rect">
            <a:avLst/>
          </a:prstGeom>
        </p:spPr>
        <p:txBody>
          <a:bodyPr anchorCtr="0" anchor="t" bIns="45650" lIns="91325" spcFirstLastPara="1" rIns="91325" wrap="square" tIns="45650">
            <a:noAutofit/>
          </a:bodyPr>
          <a:lstStyle/>
          <a:p>
            <a:pPr indent="0" lvl="0" marL="0" rtl="0" algn="l">
              <a:spcBef>
                <a:spcPts val="360"/>
              </a:spcBef>
              <a:spcAft>
                <a:spcPts val="0"/>
              </a:spcAft>
              <a:buNone/>
            </a:pPr>
            <a:r>
              <a:t/>
            </a:r>
            <a:endParaRPr/>
          </a:p>
        </p:txBody>
      </p:sp>
      <p:sp>
        <p:nvSpPr>
          <p:cNvPr id="618" name="Google Shape;618;p13:notes"/>
          <p:cNvSpPr/>
          <p:nvPr>
            <p:ph idx="2" type="sldImg"/>
          </p:nvPr>
        </p:nvSpPr>
        <p:spPr>
          <a:xfrm>
            <a:off x="1198563" y="703263"/>
            <a:ext cx="4679950" cy="35099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3" name="Shape 623"/>
        <p:cNvGrpSpPr/>
        <p:nvPr/>
      </p:nvGrpSpPr>
      <p:grpSpPr>
        <a:xfrm>
          <a:off x="0" y="0"/>
          <a:ext cx="0" cy="0"/>
          <a:chOff x="0" y="0"/>
          <a:chExt cx="0" cy="0"/>
        </a:xfrm>
      </p:grpSpPr>
      <p:sp>
        <p:nvSpPr>
          <p:cNvPr id="624" name="Google Shape;624;p14:notes"/>
          <p:cNvSpPr txBox="1"/>
          <p:nvPr>
            <p:ph idx="1" type="body"/>
          </p:nvPr>
        </p:nvSpPr>
        <p:spPr>
          <a:xfrm>
            <a:off x="706438" y="4446588"/>
            <a:ext cx="5664200" cy="4213225"/>
          </a:xfrm>
          <a:prstGeom prst="rect">
            <a:avLst/>
          </a:prstGeom>
        </p:spPr>
        <p:txBody>
          <a:bodyPr anchorCtr="0" anchor="t" bIns="45650" lIns="91325" spcFirstLastPara="1" rIns="91325" wrap="square" tIns="45650">
            <a:noAutofit/>
          </a:bodyPr>
          <a:lstStyle/>
          <a:p>
            <a:pPr indent="0" lvl="0" marL="0" rtl="0" algn="l">
              <a:spcBef>
                <a:spcPts val="360"/>
              </a:spcBef>
              <a:spcAft>
                <a:spcPts val="0"/>
              </a:spcAft>
              <a:buNone/>
            </a:pPr>
            <a:r>
              <a:t/>
            </a:r>
            <a:endParaRPr/>
          </a:p>
        </p:txBody>
      </p:sp>
      <p:sp>
        <p:nvSpPr>
          <p:cNvPr id="625" name="Google Shape;625;p14:notes"/>
          <p:cNvSpPr/>
          <p:nvPr>
            <p:ph idx="2" type="sldImg"/>
          </p:nvPr>
        </p:nvSpPr>
        <p:spPr>
          <a:xfrm>
            <a:off x="1198563" y="703263"/>
            <a:ext cx="4679950" cy="35099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0" name="Shape 630"/>
        <p:cNvGrpSpPr/>
        <p:nvPr/>
      </p:nvGrpSpPr>
      <p:grpSpPr>
        <a:xfrm>
          <a:off x="0" y="0"/>
          <a:ext cx="0" cy="0"/>
          <a:chOff x="0" y="0"/>
          <a:chExt cx="0" cy="0"/>
        </a:xfrm>
      </p:grpSpPr>
      <p:sp>
        <p:nvSpPr>
          <p:cNvPr id="631" name="Google Shape;631;p15:notes"/>
          <p:cNvSpPr/>
          <p:nvPr>
            <p:ph idx="2" type="sldImg"/>
          </p:nvPr>
        </p:nvSpPr>
        <p:spPr>
          <a:xfrm>
            <a:off x="1198563" y="703263"/>
            <a:ext cx="4679950" cy="350996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32" name="Google Shape;632;p15:notes"/>
          <p:cNvSpPr txBox="1"/>
          <p:nvPr>
            <p:ph idx="1" type="body"/>
          </p:nvPr>
        </p:nvSpPr>
        <p:spPr>
          <a:xfrm>
            <a:off x="706438" y="4446588"/>
            <a:ext cx="5664200" cy="4213225"/>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rPr lang="en-US">
                <a:latin typeface="Calibri"/>
                <a:ea typeface="Calibri"/>
                <a:cs typeface="Calibri"/>
                <a:sym typeface="Calibri"/>
              </a:rPr>
              <a:t>Leadership is everyone’s business –Anyone can choose to lead.  Anyone can choose to engage in the behaviors of leadership and in so doing influence people, the work environment, the customer experience and profits.   </a:t>
            </a:r>
            <a:endParaRPr/>
          </a:p>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rPr lang="en-US">
                <a:latin typeface="Calibri"/>
                <a:ea typeface="Calibri"/>
                <a:cs typeface="Calibri"/>
                <a:sym typeface="Calibri"/>
              </a:rPr>
              <a:t>Leadership is about relationships - John Maxwell says “Leadership is not about titles, positions or flowcharts, it’s about one life influencing another.”  It is the relationships we establish that allow us to lead others.  </a:t>
            </a:r>
            <a:endParaRPr/>
          </a:p>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rPr lang="en-US">
                <a:latin typeface="Calibri"/>
                <a:ea typeface="Calibri"/>
                <a:cs typeface="Calibri"/>
                <a:sym typeface="Calibri"/>
              </a:rPr>
              <a:t>Leaders are the best learners – Leadership is a skills you can build and hone through practices, coaching and practice.</a:t>
            </a:r>
            <a:endParaRPr/>
          </a:p>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rPr lang="en-US">
                <a:latin typeface="Calibri"/>
                <a:ea typeface="Calibri"/>
                <a:cs typeface="Calibri"/>
                <a:sym typeface="Calibri"/>
              </a:rPr>
              <a:t>It take practice to become a better leader – As you work through the model we will be covering over the next couple of days you will have to practice many of the skills.  You will need to make your workplace a research lab learning which behaviors have the most impact with your team.</a:t>
            </a:r>
            <a:endParaRPr/>
          </a:p>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rPr lang="en-US">
                <a:latin typeface="Calibri"/>
                <a:ea typeface="Calibri"/>
                <a:cs typeface="Calibri"/>
                <a:sym typeface="Calibri"/>
              </a:rPr>
              <a:t>Leadership is an Aspiration and a Choice – No-one can force you to become a leader, it takes a conscious choice to become an great leader.  You will have to choose to treat others with dignity and respect and you will have to choose to work on the challenges of today while preparing for the challenges of tomorrow.  </a:t>
            </a:r>
            <a:endParaRPr/>
          </a:p>
        </p:txBody>
      </p:sp>
      <p:sp>
        <p:nvSpPr>
          <p:cNvPr id="633" name="Google Shape;633;p15:notes"/>
          <p:cNvSpPr txBox="1"/>
          <p:nvPr>
            <p:ph idx="11" type="ftr"/>
          </p:nvPr>
        </p:nvSpPr>
        <p:spPr>
          <a:xfrm>
            <a:off x="0" y="8893175"/>
            <a:ext cx="3065463" cy="468313"/>
          </a:xfrm>
          <a:prstGeom prst="rect">
            <a:avLst/>
          </a:prstGeom>
          <a:noFill/>
          <a:ln>
            <a:noFill/>
          </a:ln>
        </p:spPr>
        <p:txBody>
          <a:bodyPr anchorCtr="0" anchor="b" bIns="45650" lIns="91325" spcFirstLastPara="1" rIns="91325" wrap="square" tIns="45650">
            <a:noAutofit/>
          </a:bodyPr>
          <a:lstStyle/>
          <a:p>
            <a:pPr indent="0" lvl="0" marL="0" rtl="0" algn="l">
              <a:spcBef>
                <a:spcPts val="0"/>
              </a:spcBef>
              <a:spcAft>
                <a:spcPts val="0"/>
              </a:spcAft>
              <a:buNone/>
            </a:pPr>
            <a:r>
              <a:rPr lang="en-US"/>
              <a:t>TLCW McKinney in May - 2016</a:t>
            </a:r>
            <a:endParaRPr/>
          </a:p>
        </p:txBody>
      </p:sp>
      <p:sp>
        <p:nvSpPr>
          <p:cNvPr id="634" name="Google Shape;634;p15:notes"/>
          <p:cNvSpPr txBox="1"/>
          <p:nvPr>
            <p:ph idx="12" type="sldNum"/>
          </p:nvPr>
        </p:nvSpPr>
        <p:spPr>
          <a:xfrm>
            <a:off x="4010025" y="8893175"/>
            <a:ext cx="3065463" cy="468313"/>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1" name="Shape 641"/>
        <p:cNvGrpSpPr/>
        <p:nvPr/>
      </p:nvGrpSpPr>
      <p:grpSpPr>
        <a:xfrm>
          <a:off x="0" y="0"/>
          <a:ext cx="0" cy="0"/>
          <a:chOff x="0" y="0"/>
          <a:chExt cx="0" cy="0"/>
        </a:xfrm>
      </p:grpSpPr>
      <p:sp>
        <p:nvSpPr>
          <p:cNvPr id="642" name="Google Shape;642;p16:notes"/>
          <p:cNvSpPr/>
          <p:nvPr>
            <p:ph idx="2" type="sldImg"/>
          </p:nvPr>
        </p:nvSpPr>
        <p:spPr>
          <a:xfrm>
            <a:off x="1198563" y="703263"/>
            <a:ext cx="4679950" cy="350996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43" name="Google Shape;643;p16:notes"/>
          <p:cNvSpPr txBox="1"/>
          <p:nvPr>
            <p:ph idx="1" type="body"/>
          </p:nvPr>
        </p:nvSpPr>
        <p:spPr>
          <a:xfrm>
            <a:off x="706438" y="4446588"/>
            <a:ext cx="5664200" cy="4213225"/>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rPr lang="en-US">
                <a:latin typeface="Calibri"/>
                <a:ea typeface="Calibri"/>
                <a:cs typeface="Calibri"/>
                <a:sym typeface="Calibri"/>
              </a:rPr>
              <a:t>A Little “v” Vision is like Tariku’s vision of clean water in his village. Tariku was adopted from Ethiopia when he was 4 by one of the Leadership Challenge Certified Masters, Amy Savage. </a:t>
            </a:r>
            <a:endParaRPr/>
          </a:p>
        </p:txBody>
      </p:sp>
      <p:sp>
        <p:nvSpPr>
          <p:cNvPr id="644" name="Google Shape;644;p16:notes"/>
          <p:cNvSpPr txBox="1"/>
          <p:nvPr>
            <p:ph idx="12" type="sldNum"/>
          </p:nvPr>
        </p:nvSpPr>
        <p:spPr>
          <a:xfrm>
            <a:off x="4010025" y="8893175"/>
            <a:ext cx="3065463" cy="468313"/>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2" name="Shape 652"/>
        <p:cNvGrpSpPr/>
        <p:nvPr/>
      </p:nvGrpSpPr>
      <p:grpSpPr>
        <a:xfrm>
          <a:off x="0" y="0"/>
          <a:ext cx="0" cy="0"/>
          <a:chOff x="0" y="0"/>
          <a:chExt cx="0" cy="0"/>
        </a:xfrm>
      </p:grpSpPr>
      <p:sp>
        <p:nvSpPr>
          <p:cNvPr id="653" name="Google Shape;653;p17:notes"/>
          <p:cNvSpPr/>
          <p:nvPr>
            <p:ph idx="2" type="sldImg"/>
          </p:nvPr>
        </p:nvSpPr>
        <p:spPr>
          <a:xfrm>
            <a:off x="1198563" y="703263"/>
            <a:ext cx="4679950" cy="350996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54" name="Google Shape;654;p17:notes"/>
          <p:cNvSpPr txBox="1"/>
          <p:nvPr>
            <p:ph idx="1" type="body"/>
          </p:nvPr>
        </p:nvSpPr>
        <p:spPr>
          <a:xfrm>
            <a:off x="706438" y="4446588"/>
            <a:ext cx="5664200" cy="4213225"/>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rPr lang="en-US">
                <a:latin typeface="Calibri"/>
                <a:ea typeface="Calibri"/>
                <a:cs typeface="Calibri"/>
                <a:sym typeface="Calibri"/>
              </a:rPr>
              <a:t>In his family, it was Tariku, his mother who would go to get water, much like this photo (not Tariku in the photo). They would hike daily to the local water source, which was also source for the livestock. They’d boil it and use it for bathing and cooking.</a:t>
            </a:r>
            <a:endParaRPr/>
          </a:p>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rPr lang="en-US">
                <a:latin typeface="Calibri"/>
                <a:ea typeface="Calibri"/>
                <a:cs typeface="Calibri"/>
                <a:sym typeface="Calibri"/>
              </a:rPr>
              <a:t>Tariku’s little brother died of dysentery due to the lack of clean water. </a:t>
            </a:r>
            <a:endParaRPr/>
          </a:p>
        </p:txBody>
      </p:sp>
      <p:sp>
        <p:nvSpPr>
          <p:cNvPr id="655" name="Google Shape;655;p17:notes"/>
          <p:cNvSpPr txBox="1"/>
          <p:nvPr>
            <p:ph idx="12" type="sldNum"/>
          </p:nvPr>
        </p:nvSpPr>
        <p:spPr>
          <a:xfrm>
            <a:off x="4010025" y="8893175"/>
            <a:ext cx="3065463" cy="468313"/>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p18:notes"/>
          <p:cNvSpPr/>
          <p:nvPr>
            <p:ph idx="2" type="sldImg"/>
          </p:nvPr>
        </p:nvSpPr>
        <p:spPr>
          <a:xfrm>
            <a:off x="1198563" y="703263"/>
            <a:ext cx="4679950" cy="350996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62" name="Google Shape;662;p18:notes"/>
          <p:cNvSpPr txBox="1"/>
          <p:nvPr>
            <p:ph idx="1" type="body"/>
          </p:nvPr>
        </p:nvSpPr>
        <p:spPr>
          <a:xfrm>
            <a:off x="706438" y="4446588"/>
            <a:ext cx="5664200" cy="4213225"/>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663" name="Google Shape;663;p18:notes"/>
          <p:cNvSpPr txBox="1"/>
          <p:nvPr>
            <p:ph idx="11" type="ftr"/>
          </p:nvPr>
        </p:nvSpPr>
        <p:spPr>
          <a:xfrm>
            <a:off x="0" y="8893175"/>
            <a:ext cx="3065463" cy="468313"/>
          </a:xfrm>
          <a:prstGeom prst="rect">
            <a:avLst/>
          </a:prstGeom>
          <a:noFill/>
          <a:ln>
            <a:noFill/>
          </a:ln>
        </p:spPr>
        <p:txBody>
          <a:bodyPr anchorCtr="0" anchor="b" bIns="45650" lIns="91325" spcFirstLastPara="1" rIns="91325" wrap="square" tIns="45650">
            <a:noAutofit/>
          </a:bodyPr>
          <a:lstStyle/>
          <a:p>
            <a:pPr indent="0" lvl="0" marL="0" rtl="0" algn="l">
              <a:spcBef>
                <a:spcPts val="0"/>
              </a:spcBef>
              <a:spcAft>
                <a:spcPts val="0"/>
              </a:spcAft>
              <a:buNone/>
            </a:pPr>
            <a:r>
              <a:rPr lang="en-US"/>
              <a:t>TLCW McKinney in May - 2016</a:t>
            </a:r>
            <a:endParaRPr/>
          </a:p>
        </p:txBody>
      </p:sp>
      <p:sp>
        <p:nvSpPr>
          <p:cNvPr id="664" name="Google Shape;664;p18:notes"/>
          <p:cNvSpPr txBox="1"/>
          <p:nvPr>
            <p:ph idx="12" type="sldNum"/>
          </p:nvPr>
        </p:nvSpPr>
        <p:spPr>
          <a:xfrm>
            <a:off x="4010025" y="8893175"/>
            <a:ext cx="3065463" cy="468313"/>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8" name="Shape 668"/>
        <p:cNvGrpSpPr/>
        <p:nvPr/>
      </p:nvGrpSpPr>
      <p:grpSpPr>
        <a:xfrm>
          <a:off x="0" y="0"/>
          <a:ext cx="0" cy="0"/>
          <a:chOff x="0" y="0"/>
          <a:chExt cx="0" cy="0"/>
        </a:xfrm>
      </p:grpSpPr>
      <p:sp>
        <p:nvSpPr>
          <p:cNvPr id="669" name="Google Shape;669;p19:notes"/>
          <p:cNvSpPr/>
          <p:nvPr>
            <p:ph idx="2" type="sldImg"/>
          </p:nvPr>
        </p:nvSpPr>
        <p:spPr>
          <a:xfrm>
            <a:off x="1198563" y="703263"/>
            <a:ext cx="4679950" cy="350996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70" name="Google Shape;670;p19:notes"/>
          <p:cNvSpPr txBox="1"/>
          <p:nvPr>
            <p:ph idx="1" type="body"/>
          </p:nvPr>
        </p:nvSpPr>
        <p:spPr>
          <a:xfrm>
            <a:off x="706438" y="4446588"/>
            <a:ext cx="5664200" cy="4213225"/>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rPr lang="en-US">
                <a:latin typeface="Calibri"/>
                <a:ea typeface="Calibri"/>
                <a:cs typeface="Calibri"/>
                <a:sym typeface="Calibri"/>
              </a:rPr>
              <a:t>Leadership is everyone’s business –Anyone can choose to lead.  Anyone can choose to engage in the behaviors of leadership and in so doing influence people, the work environment, the customer experience and profits.   </a:t>
            </a:r>
            <a:endParaRPr/>
          </a:p>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rPr lang="en-US">
                <a:latin typeface="Calibri"/>
                <a:ea typeface="Calibri"/>
                <a:cs typeface="Calibri"/>
                <a:sym typeface="Calibri"/>
              </a:rPr>
              <a:t>Leadership is about relationships - John Maxwell says “Leadership is not about titles, positions or flowcharts, it’s about one life influencing another.”  It is the relationships we establish that allow us to lead others.  </a:t>
            </a:r>
            <a:endParaRPr/>
          </a:p>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rPr lang="en-US">
                <a:latin typeface="Calibri"/>
                <a:ea typeface="Calibri"/>
                <a:cs typeface="Calibri"/>
                <a:sym typeface="Calibri"/>
              </a:rPr>
              <a:t>Leaders are the best learners – Leadership is a skills you can build and hone through practices, coaching and practice.</a:t>
            </a:r>
            <a:endParaRPr/>
          </a:p>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rPr lang="en-US">
                <a:latin typeface="Calibri"/>
                <a:ea typeface="Calibri"/>
                <a:cs typeface="Calibri"/>
                <a:sym typeface="Calibri"/>
              </a:rPr>
              <a:t>It take practice to become a better leader – As you work through the model we will be covering over the next couple of days you will have to practice many of the skills.  You will need to make your workplace a research lab learning which behaviors have the most impact with your team.</a:t>
            </a:r>
            <a:endParaRPr/>
          </a:p>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rPr lang="en-US">
                <a:latin typeface="Calibri"/>
                <a:ea typeface="Calibri"/>
                <a:cs typeface="Calibri"/>
                <a:sym typeface="Calibri"/>
              </a:rPr>
              <a:t>Leadership is an Aspiration and a Choice – No-one can force you to become a leader, it takes a conscious choice to become an great leader.  You will have to choose to treat others with dignity and respect and you will have to choose to work on the challenges of today while preparing for the challenges of tomorrow.  </a:t>
            </a:r>
            <a:endParaRPr/>
          </a:p>
        </p:txBody>
      </p:sp>
      <p:sp>
        <p:nvSpPr>
          <p:cNvPr id="671" name="Google Shape;671;p19:notes"/>
          <p:cNvSpPr txBox="1"/>
          <p:nvPr>
            <p:ph idx="11" type="ftr"/>
          </p:nvPr>
        </p:nvSpPr>
        <p:spPr>
          <a:xfrm>
            <a:off x="0" y="8893175"/>
            <a:ext cx="3065463" cy="468313"/>
          </a:xfrm>
          <a:prstGeom prst="rect">
            <a:avLst/>
          </a:prstGeom>
          <a:noFill/>
          <a:ln>
            <a:noFill/>
          </a:ln>
        </p:spPr>
        <p:txBody>
          <a:bodyPr anchorCtr="0" anchor="b" bIns="45650" lIns="91325" spcFirstLastPara="1" rIns="91325" wrap="square" tIns="45650">
            <a:noAutofit/>
          </a:bodyPr>
          <a:lstStyle/>
          <a:p>
            <a:pPr indent="0" lvl="0" marL="0" rtl="0" algn="l">
              <a:spcBef>
                <a:spcPts val="0"/>
              </a:spcBef>
              <a:spcAft>
                <a:spcPts val="0"/>
              </a:spcAft>
              <a:buNone/>
            </a:pPr>
            <a:r>
              <a:rPr lang="en-US"/>
              <a:t>TLCW McKinney in May - 2016</a:t>
            </a:r>
            <a:endParaRPr/>
          </a:p>
        </p:txBody>
      </p:sp>
      <p:sp>
        <p:nvSpPr>
          <p:cNvPr id="672" name="Google Shape;672;p19:notes"/>
          <p:cNvSpPr txBox="1"/>
          <p:nvPr>
            <p:ph idx="12" type="sldNum"/>
          </p:nvPr>
        </p:nvSpPr>
        <p:spPr>
          <a:xfrm>
            <a:off x="4010025" y="8893175"/>
            <a:ext cx="3065463" cy="468313"/>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p2:notes"/>
          <p:cNvSpPr/>
          <p:nvPr>
            <p:ph idx="2" type="sldImg"/>
          </p:nvPr>
        </p:nvSpPr>
        <p:spPr>
          <a:xfrm>
            <a:off x="1198563" y="703263"/>
            <a:ext cx="4679950" cy="350996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518" name="Google Shape;518;p2:notes"/>
          <p:cNvSpPr txBox="1"/>
          <p:nvPr>
            <p:ph idx="1" type="body"/>
          </p:nvPr>
        </p:nvSpPr>
        <p:spPr>
          <a:xfrm>
            <a:off x="706438" y="4446588"/>
            <a:ext cx="5664200" cy="4213225"/>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519" name="Google Shape;519;p2:notes"/>
          <p:cNvSpPr txBox="1"/>
          <p:nvPr>
            <p:ph idx="11" type="ftr"/>
          </p:nvPr>
        </p:nvSpPr>
        <p:spPr>
          <a:xfrm>
            <a:off x="0" y="8893175"/>
            <a:ext cx="3065463" cy="468313"/>
          </a:xfrm>
          <a:prstGeom prst="rect">
            <a:avLst/>
          </a:prstGeom>
          <a:noFill/>
          <a:ln>
            <a:noFill/>
          </a:ln>
        </p:spPr>
        <p:txBody>
          <a:bodyPr anchorCtr="0" anchor="b" bIns="45650" lIns="91325" spcFirstLastPara="1" rIns="91325" wrap="square" tIns="45650">
            <a:noAutofit/>
          </a:bodyPr>
          <a:lstStyle/>
          <a:p>
            <a:pPr indent="0" lvl="0" marL="0" marR="0" rtl="0" algn="l">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Collins Community Credit Union - October 15-17, 2014</a:t>
            </a:r>
            <a:endParaRPr/>
          </a:p>
        </p:txBody>
      </p:sp>
      <p:sp>
        <p:nvSpPr>
          <p:cNvPr id="520" name="Google Shape;520;p2:notes"/>
          <p:cNvSpPr txBox="1"/>
          <p:nvPr>
            <p:ph idx="12" type="sldNum"/>
          </p:nvPr>
        </p:nvSpPr>
        <p:spPr>
          <a:xfrm>
            <a:off x="4010025" y="8893175"/>
            <a:ext cx="3065463" cy="468313"/>
          </a:xfrm>
          <a:prstGeom prst="rect">
            <a:avLst/>
          </a:prstGeom>
          <a:noFill/>
          <a:ln>
            <a:noFill/>
          </a:ln>
        </p:spPr>
        <p:txBody>
          <a:bodyPr anchorCtr="0" anchor="b" bIns="45650" lIns="91325" spcFirstLastPara="1" rIns="91325" wrap="square" tIns="4565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7" name="Shape 677"/>
        <p:cNvGrpSpPr/>
        <p:nvPr/>
      </p:nvGrpSpPr>
      <p:grpSpPr>
        <a:xfrm>
          <a:off x="0" y="0"/>
          <a:ext cx="0" cy="0"/>
          <a:chOff x="0" y="0"/>
          <a:chExt cx="0" cy="0"/>
        </a:xfrm>
      </p:grpSpPr>
      <p:sp>
        <p:nvSpPr>
          <p:cNvPr id="678" name="Google Shape;678;p20:notes"/>
          <p:cNvSpPr/>
          <p:nvPr>
            <p:ph idx="2" type="sldImg"/>
          </p:nvPr>
        </p:nvSpPr>
        <p:spPr>
          <a:xfrm>
            <a:off x="1198563" y="703263"/>
            <a:ext cx="4679950" cy="350996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79" name="Google Shape;679;p20:notes"/>
          <p:cNvSpPr txBox="1"/>
          <p:nvPr>
            <p:ph idx="1" type="body"/>
          </p:nvPr>
        </p:nvSpPr>
        <p:spPr>
          <a:xfrm>
            <a:off x="706438" y="4446588"/>
            <a:ext cx="5664200" cy="4213225"/>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rPr lang="en-US">
                <a:latin typeface="Calibri"/>
                <a:ea typeface="Calibri"/>
                <a:cs typeface="Calibri"/>
                <a:sym typeface="Calibri"/>
              </a:rPr>
              <a:t>What jumps out at you concerning this definition:</a:t>
            </a:r>
            <a:endParaRPr/>
          </a:p>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rPr lang="en-US">
                <a:latin typeface="Calibri"/>
                <a:ea typeface="Calibri"/>
                <a:cs typeface="Calibri"/>
                <a:sym typeface="Calibri"/>
              </a:rPr>
              <a:t>Art – Something that can be improved on, is unique to each individual.</a:t>
            </a:r>
            <a:endParaRPr/>
          </a:p>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rPr lang="en-US">
                <a:latin typeface="Calibri"/>
                <a:ea typeface="Calibri"/>
                <a:cs typeface="Calibri"/>
                <a:sym typeface="Calibri"/>
              </a:rPr>
              <a:t>Want – People do want to be part of something bigger.</a:t>
            </a:r>
            <a:endParaRPr/>
          </a:p>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rPr lang="en-US">
                <a:latin typeface="Calibri"/>
                <a:ea typeface="Calibri"/>
                <a:cs typeface="Calibri"/>
                <a:sym typeface="Calibri"/>
              </a:rPr>
              <a:t>Struggle – People are willing to struggle for those things they deem important enough to do so for.  </a:t>
            </a:r>
            <a:endParaRPr/>
          </a:p>
        </p:txBody>
      </p:sp>
      <p:sp>
        <p:nvSpPr>
          <p:cNvPr id="680" name="Google Shape;680;p20:notes"/>
          <p:cNvSpPr txBox="1"/>
          <p:nvPr>
            <p:ph idx="11" type="ftr"/>
          </p:nvPr>
        </p:nvSpPr>
        <p:spPr>
          <a:xfrm>
            <a:off x="0" y="8893175"/>
            <a:ext cx="3065463" cy="468313"/>
          </a:xfrm>
          <a:prstGeom prst="rect">
            <a:avLst/>
          </a:prstGeom>
          <a:noFill/>
          <a:ln>
            <a:noFill/>
          </a:ln>
        </p:spPr>
        <p:txBody>
          <a:bodyPr anchorCtr="0" anchor="b" bIns="45650" lIns="91325" spcFirstLastPara="1" rIns="91325" wrap="square" tIns="45650">
            <a:noAutofit/>
          </a:bodyPr>
          <a:lstStyle/>
          <a:p>
            <a:pPr indent="0" lvl="0" marL="0" rtl="0" algn="l">
              <a:spcBef>
                <a:spcPts val="0"/>
              </a:spcBef>
              <a:spcAft>
                <a:spcPts val="0"/>
              </a:spcAft>
              <a:buNone/>
            </a:pPr>
            <a:r>
              <a:rPr lang="en-US"/>
              <a:t>Collins Community Credit Union - October 15-17, 2014</a:t>
            </a:r>
            <a:endParaRPr/>
          </a:p>
        </p:txBody>
      </p:sp>
      <p:sp>
        <p:nvSpPr>
          <p:cNvPr id="681" name="Google Shape;681;p20:notes"/>
          <p:cNvSpPr txBox="1"/>
          <p:nvPr>
            <p:ph idx="12" type="sldNum"/>
          </p:nvPr>
        </p:nvSpPr>
        <p:spPr>
          <a:xfrm>
            <a:off x="4010025" y="8893175"/>
            <a:ext cx="3065463" cy="468313"/>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6" name="Shape 686"/>
        <p:cNvGrpSpPr/>
        <p:nvPr/>
      </p:nvGrpSpPr>
      <p:grpSpPr>
        <a:xfrm>
          <a:off x="0" y="0"/>
          <a:ext cx="0" cy="0"/>
          <a:chOff x="0" y="0"/>
          <a:chExt cx="0" cy="0"/>
        </a:xfrm>
      </p:grpSpPr>
      <p:sp>
        <p:nvSpPr>
          <p:cNvPr id="687" name="Google Shape;687;p21:notes"/>
          <p:cNvSpPr/>
          <p:nvPr>
            <p:ph idx="2" type="sldImg"/>
          </p:nvPr>
        </p:nvSpPr>
        <p:spPr>
          <a:xfrm>
            <a:off x="1198563" y="703263"/>
            <a:ext cx="4679950" cy="350996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88" name="Google Shape;688;p21:notes"/>
          <p:cNvSpPr txBox="1"/>
          <p:nvPr>
            <p:ph idx="1" type="body"/>
          </p:nvPr>
        </p:nvSpPr>
        <p:spPr>
          <a:xfrm>
            <a:off x="706438" y="4446588"/>
            <a:ext cx="5664200" cy="4213225"/>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689" name="Google Shape;689;p21:notes"/>
          <p:cNvSpPr txBox="1"/>
          <p:nvPr>
            <p:ph idx="11" type="ftr"/>
          </p:nvPr>
        </p:nvSpPr>
        <p:spPr>
          <a:xfrm>
            <a:off x="0" y="8893175"/>
            <a:ext cx="3065463" cy="468313"/>
          </a:xfrm>
          <a:prstGeom prst="rect">
            <a:avLst/>
          </a:prstGeom>
          <a:noFill/>
          <a:ln>
            <a:noFill/>
          </a:ln>
        </p:spPr>
        <p:txBody>
          <a:bodyPr anchorCtr="0" anchor="b" bIns="45650" lIns="91325" spcFirstLastPara="1" rIns="91325" wrap="square" tIns="45650">
            <a:noAutofit/>
          </a:bodyPr>
          <a:lstStyle/>
          <a:p>
            <a:pPr indent="0" lvl="0" marL="0" rtl="0" algn="l">
              <a:spcBef>
                <a:spcPts val="0"/>
              </a:spcBef>
              <a:spcAft>
                <a:spcPts val="0"/>
              </a:spcAft>
              <a:buNone/>
            </a:pPr>
            <a:r>
              <a:rPr lang="en-US"/>
              <a:t>Collins Community Credit Union - October 15-17, 2014</a:t>
            </a:r>
            <a:endParaRPr/>
          </a:p>
        </p:txBody>
      </p:sp>
      <p:sp>
        <p:nvSpPr>
          <p:cNvPr id="690" name="Google Shape;690;p21:notes"/>
          <p:cNvSpPr txBox="1"/>
          <p:nvPr>
            <p:ph idx="12" type="sldNum"/>
          </p:nvPr>
        </p:nvSpPr>
        <p:spPr>
          <a:xfrm>
            <a:off x="4010025" y="8893175"/>
            <a:ext cx="3065463" cy="468313"/>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1" name="Shape 711"/>
        <p:cNvGrpSpPr/>
        <p:nvPr/>
      </p:nvGrpSpPr>
      <p:grpSpPr>
        <a:xfrm>
          <a:off x="0" y="0"/>
          <a:ext cx="0" cy="0"/>
          <a:chOff x="0" y="0"/>
          <a:chExt cx="0" cy="0"/>
        </a:xfrm>
      </p:grpSpPr>
      <p:sp>
        <p:nvSpPr>
          <p:cNvPr id="712" name="Google Shape;712;p22:notes"/>
          <p:cNvSpPr/>
          <p:nvPr>
            <p:ph idx="2" type="sldImg"/>
          </p:nvPr>
        </p:nvSpPr>
        <p:spPr>
          <a:xfrm>
            <a:off x="1198563" y="703263"/>
            <a:ext cx="4679950" cy="350996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713" name="Google Shape;713;p22:notes"/>
          <p:cNvSpPr txBox="1"/>
          <p:nvPr>
            <p:ph idx="1" type="body"/>
          </p:nvPr>
        </p:nvSpPr>
        <p:spPr>
          <a:xfrm>
            <a:off x="706438" y="4446588"/>
            <a:ext cx="5664200" cy="4213225"/>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714" name="Google Shape;714;p22:notes"/>
          <p:cNvSpPr txBox="1"/>
          <p:nvPr>
            <p:ph idx="11" type="ftr"/>
          </p:nvPr>
        </p:nvSpPr>
        <p:spPr>
          <a:xfrm>
            <a:off x="0" y="8893175"/>
            <a:ext cx="3065463" cy="468313"/>
          </a:xfrm>
          <a:prstGeom prst="rect">
            <a:avLst/>
          </a:prstGeom>
          <a:noFill/>
          <a:ln>
            <a:noFill/>
          </a:ln>
        </p:spPr>
        <p:txBody>
          <a:bodyPr anchorCtr="0" anchor="b" bIns="45650" lIns="91325" spcFirstLastPara="1" rIns="91325" wrap="square" tIns="45650">
            <a:noAutofit/>
          </a:bodyPr>
          <a:lstStyle/>
          <a:p>
            <a:pPr indent="0" lvl="0" marL="0" rtl="0" algn="l">
              <a:spcBef>
                <a:spcPts val="0"/>
              </a:spcBef>
              <a:spcAft>
                <a:spcPts val="0"/>
              </a:spcAft>
              <a:buNone/>
            </a:pPr>
            <a:r>
              <a:rPr lang="en-US"/>
              <a:t>Collins Community Credit Union - October 15-17, 2014</a:t>
            </a:r>
            <a:endParaRPr/>
          </a:p>
        </p:txBody>
      </p:sp>
      <p:sp>
        <p:nvSpPr>
          <p:cNvPr id="715" name="Google Shape;715;p22:notes"/>
          <p:cNvSpPr txBox="1"/>
          <p:nvPr>
            <p:ph idx="12" type="sldNum"/>
          </p:nvPr>
        </p:nvSpPr>
        <p:spPr>
          <a:xfrm>
            <a:off x="4010025" y="8893175"/>
            <a:ext cx="3065463" cy="468313"/>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9" name="Shape 719"/>
        <p:cNvGrpSpPr/>
        <p:nvPr/>
      </p:nvGrpSpPr>
      <p:grpSpPr>
        <a:xfrm>
          <a:off x="0" y="0"/>
          <a:ext cx="0" cy="0"/>
          <a:chOff x="0" y="0"/>
          <a:chExt cx="0" cy="0"/>
        </a:xfrm>
      </p:grpSpPr>
      <p:sp>
        <p:nvSpPr>
          <p:cNvPr id="720" name="Google Shape;720;p23:notes"/>
          <p:cNvSpPr/>
          <p:nvPr>
            <p:ph idx="2" type="sldImg"/>
          </p:nvPr>
        </p:nvSpPr>
        <p:spPr>
          <a:xfrm>
            <a:off x="1198563" y="703263"/>
            <a:ext cx="4679950" cy="350996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721" name="Google Shape;721;p23:notes"/>
          <p:cNvSpPr txBox="1"/>
          <p:nvPr>
            <p:ph idx="1" type="body"/>
          </p:nvPr>
        </p:nvSpPr>
        <p:spPr>
          <a:xfrm>
            <a:off x="706438" y="4446588"/>
            <a:ext cx="5664200" cy="4213225"/>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722" name="Google Shape;722;p23:notes"/>
          <p:cNvSpPr txBox="1"/>
          <p:nvPr>
            <p:ph idx="11" type="ftr"/>
          </p:nvPr>
        </p:nvSpPr>
        <p:spPr>
          <a:xfrm>
            <a:off x="0" y="8893175"/>
            <a:ext cx="3065463" cy="468313"/>
          </a:xfrm>
          <a:prstGeom prst="rect">
            <a:avLst/>
          </a:prstGeom>
          <a:noFill/>
          <a:ln>
            <a:noFill/>
          </a:ln>
        </p:spPr>
        <p:txBody>
          <a:bodyPr anchorCtr="0" anchor="b" bIns="45650" lIns="91325" spcFirstLastPara="1" rIns="91325" wrap="square" tIns="45650">
            <a:noAutofit/>
          </a:bodyPr>
          <a:lstStyle/>
          <a:p>
            <a:pPr indent="0" lvl="0" marL="0" rtl="0" algn="l">
              <a:spcBef>
                <a:spcPts val="0"/>
              </a:spcBef>
              <a:spcAft>
                <a:spcPts val="0"/>
              </a:spcAft>
              <a:buNone/>
            </a:pPr>
            <a:r>
              <a:rPr lang="en-US"/>
              <a:t>Collins Community Credit Union - October 15-17, 2014</a:t>
            </a:r>
            <a:endParaRPr/>
          </a:p>
        </p:txBody>
      </p:sp>
      <p:sp>
        <p:nvSpPr>
          <p:cNvPr id="723" name="Google Shape;723;p23:notes"/>
          <p:cNvSpPr txBox="1"/>
          <p:nvPr>
            <p:ph idx="12" type="sldNum"/>
          </p:nvPr>
        </p:nvSpPr>
        <p:spPr>
          <a:xfrm>
            <a:off x="4010025" y="8893175"/>
            <a:ext cx="3065463" cy="468313"/>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8" name="Shape 728"/>
        <p:cNvGrpSpPr/>
        <p:nvPr/>
      </p:nvGrpSpPr>
      <p:grpSpPr>
        <a:xfrm>
          <a:off x="0" y="0"/>
          <a:ext cx="0" cy="0"/>
          <a:chOff x="0" y="0"/>
          <a:chExt cx="0" cy="0"/>
        </a:xfrm>
      </p:grpSpPr>
      <p:sp>
        <p:nvSpPr>
          <p:cNvPr id="729" name="Google Shape;729;p24:notes"/>
          <p:cNvSpPr/>
          <p:nvPr>
            <p:ph idx="2" type="sldImg"/>
          </p:nvPr>
        </p:nvSpPr>
        <p:spPr>
          <a:xfrm>
            <a:off x="1198563" y="703263"/>
            <a:ext cx="4679950" cy="350996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730" name="Google Shape;730;p24:notes"/>
          <p:cNvSpPr txBox="1"/>
          <p:nvPr>
            <p:ph idx="1" type="body"/>
          </p:nvPr>
        </p:nvSpPr>
        <p:spPr>
          <a:xfrm>
            <a:off x="706438" y="4446588"/>
            <a:ext cx="5664200" cy="4213225"/>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731" name="Google Shape;731;p24:notes"/>
          <p:cNvSpPr txBox="1"/>
          <p:nvPr>
            <p:ph idx="11" type="ftr"/>
          </p:nvPr>
        </p:nvSpPr>
        <p:spPr>
          <a:xfrm>
            <a:off x="0" y="8893175"/>
            <a:ext cx="3065463" cy="468313"/>
          </a:xfrm>
          <a:prstGeom prst="rect">
            <a:avLst/>
          </a:prstGeom>
          <a:noFill/>
          <a:ln>
            <a:noFill/>
          </a:ln>
        </p:spPr>
        <p:txBody>
          <a:bodyPr anchorCtr="0" anchor="b" bIns="45650" lIns="91325" spcFirstLastPara="1" rIns="91325" wrap="square" tIns="45650">
            <a:noAutofit/>
          </a:bodyPr>
          <a:lstStyle/>
          <a:p>
            <a:pPr indent="0" lvl="0" marL="0" rtl="0" algn="l">
              <a:spcBef>
                <a:spcPts val="0"/>
              </a:spcBef>
              <a:spcAft>
                <a:spcPts val="0"/>
              </a:spcAft>
              <a:buNone/>
            </a:pPr>
            <a:r>
              <a:rPr lang="en-US"/>
              <a:t>Collins Community Credit Union - October 15-17, 2014</a:t>
            </a:r>
            <a:endParaRPr/>
          </a:p>
        </p:txBody>
      </p:sp>
      <p:sp>
        <p:nvSpPr>
          <p:cNvPr id="732" name="Google Shape;732;p24:notes"/>
          <p:cNvSpPr txBox="1"/>
          <p:nvPr>
            <p:ph idx="12" type="sldNum"/>
          </p:nvPr>
        </p:nvSpPr>
        <p:spPr>
          <a:xfrm>
            <a:off x="4010025" y="8893175"/>
            <a:ext cx="3065463" cy="468313"/>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6" name="Shape 736"/>
        <p:cNvGrpSpPr/>
        <p:nvPr/>
      </p:nvGrpSpPr>
      <p:grpSpPr>
        <a:xfrm>
          <a:off x="0" y="0"/>
          <a:ext cx="0" cy="0"/>
          <a:chOff x="0" y="0"/>
          <a:chExt cx="0" cy="0"/>
        </a:xfrm>
      </p:grpSpPr>
      <p:sp>
        <p:nvSpPr>
          <p:cNvPr id="737" name="Google Shape;737;p25:notes"/>
          <p:cNvSpPr/>
          <p:nvPr>
            <p:ph idx="2" type="sldImg"/>
          </p:nvPr>
        </p:nvSpPr>
        <p:spPr>
          <a:xfrm>
            <a:off x="1198563" y="703263"/>
            <a:ext cx="4679950" cy="350996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738" name="Google Shape;738;p25:notes"/>
          <p:cNvSpPr txBox="1"/>
          <p:nvPr>
            <p:ph idx="1" type="body"/>
          </p:nvPr>
        </p:nvSpPr>
        <p:spPr>
          <a:xfrm>
            <a:off x="706438" y="4446588"/>
            <a:ext cx="5664200" cy="4213225"/>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rPr lang="en-US">
                <a:latin typeface="Calibri"/>
                <a:ea typeface="Calibri"/>
                <a:cs typeface="Calibri"/>
                <a:sym typeface="Calibri"/>
              </a:rPr>
              <a:t>Page 44 of The Leadership Challenge Book, Jim and Barry say “People expect their leaders to speak out on matters of values and conscience.  But to speak out, you have to know what to speak about.  To stand up for your beliefs, you have to know the beliefs you stand for.  To walk the talk, you have to have a talk to to walk.  To do what you say, you have to know what you want to say.  To earn and sustain personal credibility, you must first be able to clearly articulate deeply held beliefs.”</a:t>
            </a:r>
            <a:endParaRPr/>
          </a:p>
        </p:txBody>
      </p:sp>
      <p:sp>
        <p:nvSpPr>
          <p:cNvPr id="739" name="Google Shape;739;p25:notes"/>
          <p:cNvSpPr txBox="1"/>
          <p:nvPr>
            <p:ph idx="11" type="ftr"/>
          </p:nvPr>
        </p:nvSpPr>
        <p:spPr>
          <a:xfrm>
            <a:off x="0" y="8893175"/>
            <a:ext cx="3065463" cy="468313"/>
          </a:xfrm>
          <a:prstGeom prst="rect">
            <a:avLst/>
          </a:prstGeom>
          <a:noFill/>
          <a:ln>
            <a:noFill/>
          </a:ln>
        </p:spPr>
        <p:txBody>
          <a:bodyPr anchorCtr="0" anchor="b" bIns="45650" lIns="91325" spcFirstLastPara="1" rIns="91325" wrap="square" tIns="45650">
            <a:noAutofit/>
          </a:bodyPr>
          <a:lstStyle/>
          <a:p>
            <a:pPr indent="0" lvl="0" marL="0" rtl="0" algn="l">
              <a:spcBef>
                <a:spcPts val="0"/>
              </a:spcBef>
              <a:spcAft>
                <a:spcPts val="0"/>
              </a:spcAft>
              <a:buNone/>
            </a:pPr>
            <a:r>
              <a:rPr lang="en-US"/>
              <a:t>Collins Community Credit Union - October 15-17, 2014</a:t>
            </a:r>
            <a:endParaRPr/>
          </a:p>
        </p:txBody>
      </p:sp>
      <p:sp>
        <p:nvSpPr>
          <p:cNvPr id="740" name="Google Shape;740;p25:notes"/>
          <p:cNvSpPr txBox="1"/>
          <p:nvPr>
            <p:ph idx="12" type="sldNum"/>
          </p:nvPr>
        </p:nvSpPr>
        <p:spPr>
          <a:xfrm>
            <a:off x="4010025" y="8893175"/>
            <a:ext cx="3065463" cy="468313"/>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4" name="Shape 744"/>
        <p:cNvGrpSpPr/>
        <p:nvPr/>
      </p:nvGrpSpPr>
      <p:grpSpPr>
        <a:xfrm>
          <a:off x="0" y="0"/>
          <a:ext cx="0" cy="0"/>
          <a:chOff x="0" y="0"/>
          <a:chExt cx="0" cy="0"/>
        </a:xfrm>
      </p:grpSpPr>
      <p:sp>
        <p:nvSpPr>
          <p:cNvPr id="745" name="Google Shape;745;p26:notes"/>
          <p:cNvSpPr txBox="1"/>
          <p:nvPr>
            <p:ph idx="1" type="body"/>
          </p:nvPr>
        </p:nvSpPr>
        <p:spPr>
          <a:xfrm>
            <a:off x="706438" y="4446588"/>
            <a:ext cx="5664200" cy="4213225"/>
          </a:xfrm>
          <a:prstGeom prst="rect">
            <a:avLst/>
          </a:prstGeom>
        </p:spPr>
        <p:txBody>
          <a:bodyPr anchorCtr="0" anchor="t" bIns="45650" lIns="91325" spcFirstLastPara="1" rIns="91325" wrap="square" tIns="45650">
            <a:noAutofit/>
          </a:bodyPr>
          <a:lstStyle/>
          <a:p>
            <a:pPr indent="0" lvl="0" marL="0" rtl="0" algn="l">
              <a:spcBef>
                <a:spcPts val="360"/>
              </a:spcBef>
              <a:spcAft>
                <a:spcPts val="0"/>
              </a:spcAft>
              <a:buNone/>
            </a:pPr>
            <a:r>
              <a:t/>
            </a:r>
            <a:endParaRPr/>
          </a:p>
        </p:txBody>
      </p:sp>
      <p:sp>
        <p:nvSpPr>
          <p:cNvPr id="746" name="Google Shape;746;p26:notes"/>
          <p:cNvSpPr/>
          <p:nvPr>
            <p:ph idx="2" type="sldImg"/>
          </p:nvPr>
        </p:nvSpPr>
        <p:spPr>
          <a:xfrm>
            <a:off x="1198563" y="703263"/>
            <a:ext cx="4679950" cy="35099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2" name="Shape 752"/>
        <p:cNvGrpSpPr/>
        <p:nvPr/>
      </p:nvGrpSpPr>
      <p:grpSpPr>
        <a:xfrm>
          <a:off x="0" y="0"/>
          <a:ext cx="0" cy="0"/>
          <a:chOff x="0" y="0"/>
          <a:chExt cx="0" cy="0"/>
        </a:xfrm>
      </p:grpSpPr>
      <p:sp>
        <p:nvSpPr>
          <p:cNvPr id="753" name="Google Shape;753;p27:notes"/>
          <p:cNvSpPr/>
          <p:nvPr>
            <p:ph idx="2" type="sldImg"/>
          </p:nvPr>
        </p:nvSpPr>
        <p:spPr>
          <a:xfrm>
            <a:off x="1198563" y="703263"/>
            <a:ext cx="4679950" cy="350996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754" name="Google Shape;754;p27:notes"/>
          <p:cNvSpPr txBox="1"/>
          <p:nvPr>
            <p:ph idx="1" type="body"/>
          </p:nvPr>
        </p:nvSpPr>
        <p:spPr>
          <a:xfrm>
            <a:off x="706438" y="4446588"/>
            <a:ext cx="5664200" cy="4213225"/>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755" name="Google Shape;755;p27:notes"/>
          <p:cNvSpPr txBox="1"/>
          <p:nvPr>
            <p:ph idx="11" type="ftr"/>
          </p:nvPr>
        </p:nvSpPr>
        <p:spPr>
          <a:xfrm>
            <a:off x="0" y="8893175"/>
            <a:ext cx="3065463" cy="468313"/>
          </a:xfrm>
          <a:prstGeom prst="rect">
            <a:avLst/>
          </a:prstGeom>
          <a:noFill/>
          <a:ln>
            <a:noFill/>
          </a:ln>
        </p:spPr>
        <p:txBody>
          <a:bodyPr anchorCtr="0" anchor="b" bIns="45650" lIns="91325" spcFirstLastPara="1" rIns="91325" wrap="square" tIns="45650">
            <a:noAutofit/>
          </a:bodyPr>
          <a:lstStyle/>
          <a:p>
            <a:pPr indent="0" lvl="0" marL="0" rtl="0" algn="l">
              <a:spcBef>
                <a:spcPts val="0"/>
              </a:spcBef>
              <a:spcAft>
                <a:spcPts val="0"/>
              </a:spcAft>
              <a:buNone/>
            </a:pPr>
            <a:r>
              <a:rPr lang="en-US"/>
              <a:t>Collins Community Credit Union - October 15-17, 2014</a:t>
            </a:r>
            <a:endParaRPr/>
          </a:p>
        </p:txBody>
      </p:sp>
      <p:sp>
        <p:nvSpPr>
          <p:cNvPr id="756" name="Google Shape;756;p27:notes"/>
          <p:cNvSpPr txBox="1"/>
          <p:nvPr>
            <p:ph idx="12" type="sldNum"/>
          </p:nvPr>
        </p:nvSpPr>
        <p:spPr>
          <a:xfrm>
            <a:off x="4010025" y="8893175"/>
            <a:ext cx="3065463" cy="468313"/>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3" name="Shape 763"/>
        <p:cNvGrpSpPr/>
        <p:nvPr/>
      </p:nvGrpSpPr>
      <p:grpSpPr>
        <a:xfrm>
          <a:off x="0" y="0"/>
          <a:ext cx="0" cy="0"/>
          <a:chOff x="0" y="0"/>
          <a:chExt cx="0" cy="0"/>
        </a:xfrm>
      </p:grpSpPr>
      <p:sp>
        <p:nvSpPr>
          <p:cNvPr id="764" name="Google Shape;764;p28:notes"/>
          <p:cNvSpPr/>
          <p:nvPr>
            <p:ph idx="2" type="sldImg"/>
          </p:nvPr>
        </p:nvSpPr>
        <p:spPr>
          <a:xfrm>
            <a:off x="1198563" y="703263"/>
            <a:ext cx="4679950" cy="350996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765" name="Google Shape;765;p28:notes"/>
          <p:cNvSpPr txBox="1"/>
          <p:nvPr>
            <p:ph idx="1" type="body"/>
          </p:nvPr>
        </p:nvSpPr>
        <p:spPr>
          <a:xfrm>
            <a:off x="706438" y="4446588"/>
            <a:ext cx="5664200" cy="4213225"/>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766" name="Google Shape;766;p28:notes"/>
          <p:cNvSpPr txBox="1"/>
          <p:nvPr>
            <p:ph idx="11" type="ftr"/>
          </p:nvPr>
        </p:nvSpPr>
        <p:spPr>
          <a:xfrm>
            <a:off x="0" y="8893175"/>
            <a:ext cx="3065463" cy="468313"/>
          </a:xfrm>
          <a:prstGeom prst="rect">
            <a:avLst/>
          </a:prstGeom>
          <a:noFill/>
          <a:ln>
            <a:noFill/>
          </a:ln>
        </p:spPr>
        <p:txBody>
          <a:bodyPr anchorCtr="0" anchor="b" bIns="45650" lIns="91325" spcFirstLastPara="1" rIns="91325" wrap="square" tIns="45650">
            <a:noAutofit/>
          </a:bodyPr>
          <a:lstStyle/>
          <a:p>
            <a:pPr indent="0" lvl="0" marL="0" rtl="0" algn="l">
              <a:spcBef>
                <a:spcPts val="0"/>
              </a:spcBef>
              <a:spcAft>
                <a:spcPts val="0"/>
              </a:spcAft>
              <a:buNone/>
            </a:pPr>
            <a:r>
              <a:rPr lang="en-US"/>
              <a:t>Collins Community Credit Union - October 15-17, 2014</a:t>
            </a:r>
            <a:endParaRPr/>
          </a:p>
        </p:txBody>
      </p:sp>
      <p:sp>
        <p:nvSpPr>
          <p:cNvPr id="767" name="Google Shape;767;p28:notes"/>
          <p:cNvSpPr txBox="1"/>
          <p:nvPr>
            <p:ph idx="12" type="sldNum"/>
          </p:nvPr>
        </p:nvSpPr>
        <p:spPr>
          <a:xfrm>
            <a:off x="4010025" y="8893175"/>
            <a:ext cx="3065463" cy="468313"/>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2" name="Shape 772"/>
        <p:cNvGrpSpPr/>
        <p:nvPr/>
      </p:nvGrpSpPr>
      <p:grpSpPr>
        <a:xfrm>
          <a:off x="0" y="0"/>
          <a:ext cx="0" cy="0"/>
          <a:chOff x="0" y="0"/>
          <a:chExt cx="0" cy="0"/>
        </a:xfrm>
      </p:grpSpPr>
      <p:sp>
        <p:nvSpPr>
          <p:cNvPr id="773" name="Google Shape;773;p29:notes"/>
          <p:cNvSpPr/>
          <p:nvPr>
            <p:ph idx="2" type="sldImg"/>
          </p:nvPr>
        </p:nvSpPr>
        <p:spPr>
          <a:xfrm>
            <a:off x="1198563" y="703263"/>
            <a:ext cx="4679950" cy="350996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774" name="Google Shape;774;p29:notes"/>
          <p:cNvSpPr txBox="1"/>
          <p:nvPr>
            <p:ph idx="1" type="body"/>
          </p:nvPr>
        </p:nvSpPr>
        <p:spPr>
          <a:xfrm>
            <a:off x="706438" y="4446588"/>
            <a:ext cx="5664200" cy="4213225"/>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775" name="Google Shape;775;p29:notes"/>
          <p:cNvSpPr txBox="1"/>
          <p:nvPr>
            <p:ph idx="12" type="sldNum"/>
          </p:nvPr>
        </p:nvSpPr>
        <p:spPr>
          <a:xfrm>
            <a:off x="4010025" y="8893175"/>
            <a:ext cx="3065463" cy="468313"/>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lang="en-US" sz="1200">
                <a:solidFill>
                  <a:srgbClr val="000000"/>
                </a:solidFill>
                <a:latin typeface="Calibri"/>
                <a:ea typeface="Calibri"/>
                <a:cs typeface="Calibri"/>
                <a:sym typeface="Calibri"/>
              </a:rPr>
              <a:t>‹#›</a:t>
            </a:fld>
            <a:endParaRPr sz="1200">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p3:notes"/>
          <p:cNvSpPr/>
          <p:nvPr>
            <p:ph idx="2" type="sldImg"/>
          </p:nvPr>
        </p:nvSpPr>
        <p:spPr>
          <a:xfrm>
            <a:off x="1198563" y="703263"/>
            <a:ext cx="4679950" cy="350996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528" name="Google Shape;528;p3:notes"/>
          <p:cNvSpPr txBox="1"/>
          <p:nvPr>
            <p:ph idx="1" type="body"/>
          </p:nvPr>
        </p:nvSpPr>
        <p:spPr>
          <a:xfrm>
            <a:off x="706438" y="4446588"/>
            <a:ext cx="5664200" cy="4213225"/>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rPr lang="en-US">
                <a:latin typeface="Calibri"/>
                <a:ea typeface="Calibri"/>
                <a:cs typeface="Calibri"/>
                <a:sym typeface="Calibri"/>
              </a:rPr>
              <a:t>Introduction Slide</a:t>
            </a:r>
            <a:endParaRPr/>
          </a:p>
        </p:txBody>
      </p:sp>
      <p:sp>
        <p:nvSpPr>
          <p:cNvPr id="529" name="Google Shape;529;p3:notes"/>
          <p:cNvSpPr txBox="1"/>
          <p:nvPr>
            <p:ph idx="12" type="sldNum"/>
          </p:nvPr>
        </p:nvSpPr>
        <p:spPr>
          <a:xfrm>
            <a:off x="4010025" y="8893175"/>
            <a:ext cx="3065463" cy="468313"/>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1" name="Shape 781"/>
        <p:cNvGrpSpPr/>
        <p:nvPr/>
      </p:nvGrpSpPr>
      <p:grpSpPr>
        <a:xfrm>
          <a:off x="0" y="0"/>
          <a:ext cx="0" cy="0"/>
          <a:chOff x="0" y="0"/>
          <a:chExt cx="0" cy="0"/>
        </a:xfrm>
      </p:grpSpPr>
      <p:sp>
        <p:nvSpPr>
          <p:cNvPr id="782" name="Google Shape;782;p30:notes"/>
          <p:cNvSpPr/>
          <p:nvPr>
            <p:ph idx="2" type="sldImg"/>
          </p:nvPr>
        </p:nvSpPr>
        <p:spPr>
          <a:xfrm>
            <a:off x="1198563" y="703263"/>
            <a:ext cx="4679950" cy="350996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783" name="Google Shape;783;p30:notes"/>
          <p:cNvSpPr txBox="1"/>
          <p:nvPr>
            <p:ph idx="1" type="body"/>
          </p:nvPr>
        </p:nvSpPr>
        <p:spPr>
          <a:xfrm>
            <a:off x="706438" y="4446588"/>
            <a:ext cx="5664200" cy="4213225"/>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784" name="Google Shape;784;p30:notes"/>
          <p:cNvSpPr txBox="1"/>
          <p:nvPr>
            <p:ph idx="11" type="ftr"/>
          </p:nvPr>
        </p:nvSpPr>
        <p:spPr>
          <a:xfrm>
            <a:off x="0" y="8893175"/>
            <a:ext cx="3065463" cy="468313"/>
          </a:xfrm>
          <a:prstGeom prst="rect">
            <a:avLst/>
          </a:prstGeom>
          <a:noFill/>
          <a:ln>
            <a:noFill/>
          </a:ln>
        </p:spPr>
        <p:txBody>
          <a:bodyPr anchorCtr="0" anchor="b" bIns="45650" lIns="91325" spcFirstLastPara="1" rIns="91325" wrap="square" tIns="45650">
            <a:noAutofit/>
          </a:bodyPr>
          <a:lstStyle/>
          <a:p>
            <a:pPr indent="0" lvl="0" marL="0" rtl="0" algn="l">
              <a:spcBef>
                <a:spcPts val="0"/>
              </a:spcBef>
              <a:spcAft>
                <a:spcPts val="0"/>
              </a:spcAft>
              <a:buNone/>
            </a:pPr>
            <a:r>
              <a:rPr lang="en-US"/>
              <a:t>Collins Community Credit Union - October 15-17, 2014</a:t>
            </a:r>
            <a:endParaRPr/>
          </a:p>
        </p:txBody>
      </p:sp>
      <p:sp>
        <p:nvSpPr>
          <p:cNvPr id="785" name="Google Shape;785;p30:notes"/>
          <p:cNvSpPr txBox="1"/>
          <p:nvPr>
            <p:ph idx="12" type="sldNum"/>
          </p:nvPr>
        </p:nvSpPr>
        <p:spPr>
          <a:xfrm>
            <a:off x="4010025" y="8893175"/>
            <a:ext cx="3065463" cy="468313"/>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9" name="Shape 789"/>
        <p:cNvGrpSpPr/>
        <p:nvPr/>
      </p:nvGrpSpPr>
      <p:grpSpPr>
        <a:xfrm>
          <a:off x="0" y="0"/>
          <a:ext cx="0" cy="0"/>
          <a:chOff x="0" y="0"/>
          <a:chExt cx="0" cy="0"/>
        </a:xfrm>
      </p:grpSpPr>
      <p:sp>
        <p:nvSpPr>
          <p:cNvPr id="790" name="Google Shape;790;p31:notes"/>
          <p:cNvSpPr/>
          <p:nvPr>
            <p:ph idx="2" type="sldImg"/>
          </p:nvPr>
        </p:nvSpPr>
        <p:spPr>
          <a:xfrm>
            <a:off x="1198563" y="703263"/>
            <a:ext cx="4679950" cy="350996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791" name="Google Shape;791;p31:notes"/>
          <p:cNvSpPr txBox="1"/>
          <p:nvPr>
            <p:ph idx="1" type="body"/>
          </p:nvPr>
        </p:nvSpPr>
        <p:spPr>
          <a:xfrm>
            <a:off x="706438" y="4446588"/>
            <a:ext cx="5664200" cy="4213225"/>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792" name="Google Shape;792;p31:notes"/>
          <p:cNvSpPr txBox="1"/>
          <p:nvPr>
            <p:ph idx="11" type="ftr"/>
          </p:nvPr>
        </p:nvSpPr>
        <p:spPr>
          <a:xfrm>
            <a:off x="0" y="8893175"/>
            <a:ext cx="3065463" cy="468313"/>
          </a:xfrm>
          <a:prstGeom prst="rect">
            <a:avLst/>
          </a:prstGeom>
          <a:noFill/>
          <a:ln>
            <a:noFill/>
          </a:ln>
        </p:spPr>
        <p:txBody>
          <a:bodyPr anchorCtr="0" anchor="b" bIns="45650" lIns="91325" spcFirstLastPara="1" rIns="91325" wrap="square" tIns="45650">
            <a:noAutofit/>
          </a:bodyPr>
          <a:lstStyle/>
          <a:p>
            <a:pPr indent="0" lvl="0" marL="0" rtl="0" algn="l">
              <a:spcBef>
                <a:spcPts val="0"/>
              </a:spcBef>
              <a:spcAft>
                <a:spcPts val="0"/>
              </a:spcAft>
              <a:buNone/>
            </a:pPr>
            <a:r>
              <a:rPr lang="en-US"/>
              <a:t>Collins Community Credit Union - October 15-17, 2014</a:t>
            </a:r>
            <a:endParaRPr/>
          </a:p>
        </p:txBody>
      </p:sp>
      <p:sp>
        <p:nvSpPr>
          <p:cNvPr id="793" name="Google Shape;793;p31:notes"/>
          <p:cNvSpPr txBox="1"/>
          <p:nvPr>
            <p:ph idx="12" type="sldNum"/>
          </p:nvPr>
        </p:nvSpPr>
        <p:spPr>
          <a:xfrm>
            <a:off x="4010025" y="8893175"/>
            <a:ext cx="3065463" cy="468313"/>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8" name="Shape 798"/>
        <p:cNvGrpSpPr/>
        <p:nvPr/>
      </p:nvGrpSpPr>
      <p:grpSpPr>
        <a:xfrm>
          <a:off x="0" y="0"/>
          <a:ext cx="0" cy="0"/>
          <a:chOff x="0" y="0"/>
          <a:chExt cx="0" cy="0"/>
        </a:xfrm>
      </p:grpSpPr>
      <p:sp>
        <p:nvSpPr>
          <p:cNvPr id="799" name="Google Shape;799;p32:notes"/>
          <p:cNvSpPr/>
          <p:nvPr>
            <p:ph idx="2" type="sldImg"/>
          </p:nvPr>
        </p:nvSpPr>
        <p:spPr>
          <a:xfrm>
            <a:off x="1198563" y="703263"/>
            <a:ext cx="4679950" cy="350996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800" name="Google Shape;800;p32:notes"/>
          <p:cNvSpPr txBox="1"/>
          <p:nvPr>
            <p:ph idx="1" type="body"/>
          </p:nvPr>
        </p:nvSpPr>
        <p:spPr>
          <a:xfrm>
            <a:off x="706438" y="4446588"/>
            <a:ext cx="5664200" cy="4213225"/>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rPr lang="en-US">
                <a:latin typeface="Calibri"/>
                <a:ea typeface="Calibri"/>
                <a:cs typeface="Calibri"/>
                <a:sym typeface="Calibri"/>
              </a:rPr>
              <a:t>Vision Signature Story</a:t>
            </a:r>
            <a:endParaRPr/>
          </a:p>
        </p:txBody>
      </p:sp>
      <p:sp>
        <p:nvSpPr>
          <p:cNvPr id="801" name="Google Shape;801;p32:notes"/>
          <p:cNvSpPr txBox="1"/>
          <p:nvPr>
            <p:ph idx="12" type="sldNum"/>
          </p:nvPr>
        </p:nvSpPr>
        <p:spPr>
          <a:xfrm>
            <a:off x="4010025" y="8893175"/>
            <a:ext cx="3065463" cy="468313"/>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4" name="Shape 804"/>
        <p:cNvGrpSpPr/>
        <p:nvPr/>
      </p:nvGrpSpPr>
      <p:grpSpPr>
        <a:xfrm>
          <a:off x="0" y="0"/>
          <a:ext cx="0" cy="0"/>
          <a:chOff x="0" y="0"/>
          <a:chExt cx="0" cy="0"/>
        </a:xfrm>
      </p:grpSpPr>
      <p:sp>
        <p:nvSpPr>
          <p:cNvPr id="805" name="Google Shape;805;p33:notes"/>
          <p:cNvSpPr/>
          <p:nvPr>
            <p:ph idx="2" type="sldImg"/>
          </p:nvPr>
        </p:nvSpPr>
        <p:spPr>
          <a:xfrm>
            <a:off x="1198563" y="703263"/>
            <a:ext cx="4679950" cy="350996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806" name="Google Shape;806;p33:notes"/>
          <p:cNvSpPr txBox="1"/>
          <p:nvPr>
            <p:ph idx="1" type="body"/>
          </p:nvPr>
        </p:nvSpPr>
        <p:spPr>
          <a:xfrm>
            <a:off x="706438" y="4446588"/>
            <a:ext cx="5664200" cy="4213225"/>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rPr lang="en-US">
                <a:latin typeface="Calibri"/>
                <a:ea typeface="Calibri"/>
                <a:cs typeface="Calibri"/>
                <a:sym typeface="Calibri"/>
              </a:rPr>
              <a:t>Reference TLC Book p. 121</a:t>
            </a:r>
            <a:endParaRPr/>
          </a:p>
        </p:txBody>
      </p:sp>
      <p:sp>
        <p:nvSpPr>
          <p:cNvPr id="807" name="Google Shape;807;p33:notes"/>
          <p:cNvSpPr txBox="1"/>
          <p:nvPr>
            <p:ph idx="11" type="ftr"/>
          </p:nvPr>
        </p:nvSpPr>
        <p:spPr>
          <a:xfrm>
            <a:off x="0" y="8893175"/>
            <a:ext cx="3065463" cy="468313"/>
          </a:xfrm>
          <a:prstGeom prst="rect">
            <a:avLst/>
          </a:prstGeom>
          <a:noFill/>
          <a:ln>
            <a:noFill/>
          </a:ln>
        </p:spPr>
        <p:txBody>
          <a:bodyPr anchorCtr="0" anchor="b" bIns="45650" lIns="91325" spcFirstLastPara="1" rIns="91325" wrap="square" tIns="45650">
            <a:noAutofit/>
          </a:bodyPr>
          <a:lstStyle/>
          <a:p>
            <a:pPr indent="0" lvl="0" marL="0" rtl="0" algn="l">
              <a:spcBef>
                <a:spcPts val="0"/>
              </a:spcBef>
              <a:spcAft>
                <a:spcPts val="0"/>
              </a:spcAft>
              <a:buNone/>
            </a:pPr>
            <a:r>
              <a:rPr lang="en-US"/>
              <a:t>Collins Community Credit Union - October 15-17, 2014</a:t>
            </a:r>
            <a:endParaRPr/>
          </a:p>
        </p:txBody>
      </p:sp>
      <p:sp>
        <p:nvSpPr>
          <p:cNvPr id="808" name="Google Shape;808;p33:notes"/>
          <p:cNvSpPr txBox="1"/>
          <p:nvPr>
            <p:ph idx="12" type="sldNum"/>
          </p:nvPr>
        </p:nvSpPr>
        <p:spPr>
          <a:xfrm>
            <a:off x="4010025" y="8893175"/>
            <a:ext cx="3065463" cy="468313"/>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2" name="Shape 812"/>
        <p:cNvGrpSpPr/>
        <p:nvPr/>
      </p:nvGrpSpPr>
      <p:grpSpPr>
        <a:xfrm>
          <a:off x="0" y="0"/>
          <a:ext cx="0" cy="0"/>
          <a:chOff x="0" y="0"/>
          <a:chExt cx="0" cy="0"/>
        </a:xfrm>
      </p:grpSpPr>
      <p:sp>
        <p:nvSpPr>
          <p:cNvPr id="813" name="Google Shape;813;p34:notes"/>
          <p:cNvSpPr/>
          <p:nvPr>
            <p:ph idx="2" type="sldImg"/>
          </p:nvPr>
        </p:nvSpPr>
        <p:spPr>
          <a:xfrm>
            <a:off x="1198563" y="703263"/>
            <a:ext cx="4679950" cy="350996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814" name="Google Shape;814;p34:notes"/>
          <p:cNvSpPr txBox="1"/>
          <p:nvPr>
            <p:ph idx="1" type="body"/>
          </p:nvPr>
        </p:nvSpPr>
        <p:spPr>
          <a:xfrm>
            <a:off x="706438" y="4446588"/>
            <a:ext cx="5664200" cy="4213225"/>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rPr lang="en-US">
                <a:latin typeface="Calibri"/>
                <a:ea typeface="Calibri"/>
                <a:cs typeface="Calibri"/>
                <a:sym typeface="Calibri"/>
              </a:rPr>
              <a:t>r</a:t>
            </a:r>
            <a:endParaRPr/>
          </a:p>
        </p:txBody>
      </p:sp>
      <p:sp>
        <p:nvSpPr>
          <p:cNvPr id="815" name="Google Shape;815;p34:notes"/>
          <p:cNvSpPr txBox="1"/>
          <p:nvPr>
            <p:ph idx="11" type="ftr"/>
          </p:nvPr>
        </p:nvSpPr>
        <p:spPr>
          <a:xfrm>
            <a:off x="0" y="8893175"/>
            <a:ext cx="3065463" cy="468313"/>
          </a:xfrm>
          <a:prstGeom prst="rect">
            <a:avLst/>
          </a:prstGeom>
          <a:noFill/>
          <a:ln>
            <a:noFill/>
          </a:ln>
        </p:spPr>
        <p:txBody>
          <a:bodyPr anchorCtr="0" anchor="b" bIns="45650" lIns="91325" spcFirstLastPara="1" rIns="91325" wrap="square" tIns="45650">
            <a:noAutofit/>
          </a:bodyPr>
          <a:lstStyle/>
          <a:p>
            <a:pPr indent="0" lvl="0" marL="0" rtl="0" algn="l">
              <a:spcBef>
                <a:spcPts val="0"/>
              </a:spcBef>
              <a:spcAft>
                <a:spcPts val="0"/>
              </a:spcAft>
              <a:buNone/>
            </a:pPr>
            <a:r>
              <a:rPr lang="en-US"/>
              <a:t>Collins Community Credit Union - October 15-17, 2014</a:t>
            </a:r>
            <a:endParaRPr/>
          </a:p>
        </p:txBody>
      </p:sp>
      <p:sp>
        <p:nvSpPr>
          <p:cNvPr id="816" name="Google Shape;816;p34:notes"/>
          <p:cNvSpPr txBox="1"/>
          <p:nvPr>
            <p:ph idx="12" type="sldNum"/>
          </p:nvPr>
        </p:nvSpPr>
        <p:spPr>
          <a:xfrm>
            <a:off x="4010025" y="8893175"/>
            <a:ext cx="3065463" cy="468313"/>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1" name="Shape 821"/>
        <p:cNvGrpSpPr/>
        <p:nvPr/>
      </p:nvGrpSpPr>
      <p:grpSpPr>
        <a:xfrm>
          <a:off x="0" y="0"/>
          <a:ext cx="0" cy="0"/>
          <a:chOff x="0" y="0"/>
          <a:chExt cx="0" cy="0"/>
        </a:xfrm>
      </p:grpSpPr>
      <p:sp>
        <p:nvSpPr>
          <p:cNvPr id="822" name="Google Shape;822;p35:notes"/>
          <p:cNvSpPr/>
          <p:nvPr>
            <p:ph idx="2" type="sldImg"/>
          </p:nvPr>
        </p:nvSpPr>
        <p:spPr>
          <a:xfrm>
            <a:off x="1198563" y="703263"/>
            <a:ext cx="4679950" cy="350996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823" name="Google Shape;823;p35:notes"/>
          <p:cNvSpPr txBox="1"/>
          <p:nvPr>
            <p:ph idx="1" type="body"/>
          </p:nvPr>
        </p:nvSpPr>
        <p:spPr>
          <a:xfrm>
            <a:off x="706438" y="4446588"/>
            <a:ext cx="5664200" cy="4213225"/>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rPr lang="en-US">
                <a:latin typeface="Calibri"/>
                <a:ea typeface="Calibri"/>
                <a:cs typeface="Calibri"/>
                <a:sym typeface="Calibri"/>
              </a:rPr>
              <a:t>r</a:t>
            </a:r>
            <a:endParaRPr/>
          </a:p>
        </p:txBody>
      </p:sp>
      <p:sp>
        <p:nvSpPr>
          <p:cNvPr id="824" name="Google Shape;824;p35:notes"/>
          <p:cNvSpPr txBox="1"/>
          <p:nvPr>
            <p:ph idx="11" type="ftr"/>
          </p:nvPr>
        </p:nvSpPr>
        <p:spPr>
          <a:xfrm>
            <a:off x="0" y="8893175"/>
            <a:ext cx="3065463" cy="468313"/>
          </a:xfrm>
          <a:prstGeom prst="rect">
            <a:avLst/>
          </a:prstGeom>
          <a:noFill/>
          <a:ln>
            <a:noFill/>
          </a:ln>
        </p:spPr>
        <p:txBody>
          <a:bodyPr anchorCtr="0" anchor="b" bIns="45650" lIns="91325" spcFirstLastPara="1" rIns="91325" wrap="square" tIns="45650">
            <a:noAutofit/>
          </a:bodyPr>
          <a:lstStyle/>
          <a:p>
            <a:pPr indent="0" lvl="0" marL="0" rtl="0" algn="l">
              <a:spcBef>
                <a:spcPts val="0"/>
              </a:spcBef>
              <a:spcAft>
                <a:spcPts val="0"/>
              </a:spcAft>
              <a:buNone/>
            </a:pPr>
            <a:r>
              <a:rPr lang="en-US"/>
              <a:t>Collins Community Credit Union - October 15-17, 2014</a:t>
            </a:r>
            <a:endParaRPr/>
          </a:p>
        </p:txBody>
      </p:sp>
      <p:sp>
        <p:nvSpPr>
          <p:cNvPr id="825" name="Google Shape;825;p35:notes"/>
          <p:cNvSpPr txBox="1"/>
          <p:nvPr>
            <p:ph idx="12" type="sldNum"/>
          </p:nvPr>
        </p:nvSpPr>
        <p:spPr>
          <a:xfrm>
            <a:off x="4010025" y="8893175"/>
            <a:ext cx="3065463" cy="468313"/>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0" name="Shape 830"/>
        <p:cNvGrpSpPr/>
        <p:nvPr/>
      </p:nvGrpSpPr>
      <p:grpSpPr>
        <a:xfrm>
          <a:off x="0" y="0"/>
          <a:ext cx="0" cy="0"/>
          <a:chOff x="0" y="0"/>
          <a:chExt cx="0" cy="0"/>
        </a:xfrm>
      </p:grpSpPr>
      <p:sp>
        <p:nvSpPr>
          <p:cNvPr id="831" name="Google Shape;831;p36:notes"/>
          <p:cNvSpPr/>
          <p:nvPr>
            <p:ph idx="2" type="sldImg"/>
          </p:nvPr>
        </p:nvSpPr>
        <p:spPr>
          <a:xfrm>
            <a:off x="1198563" y="703263"/>
            <a:ext cx="4679950" cy="350996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832" name="Google Shape;832;p36:notes"/>
          <p:cNvSpPr txBox="1"/>
          <p:nvPr>
            <p:ph idx="1" type="body"/>
          </p:nvPr>
        </p:nvSpPr>
        <p:spPr>
          <a:xfrm>
            <a:off x="706438" y="4446588"/>
            <a:ext cx="5664200" cy="4213225"/>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rPr lang="en-US">
                <a:latin typeface="Calibri"/>
                <a:ea typeface="Calibri"/>
                <a:cs typeface="Calibri"/>
                <a:sym typeface="Calibri"/>
              </a:rPr>
              <a:t>t</a:t>
            </a:r>
            <a:endParaRPr/>
          </a:p>
        </p:txBody>
      </p:sp>
      <p:sp>
        <p:nvSpPr>
          <p:cNvPr id="833" name="Google Shape;833;p36:notes"/>
          <p:cNvSpPr txBox="1"/>
          <p:nvPr>
            <p:ph idx="11" type="ftr"/>
          </p:nvPr>
        </p:nvSpPr>
        <p:spPr>
          <a:xfrm>
            <a:off x="0" y="8893175"/>
            <a:ext cx="3065463" cy="468313"/>
          </a:xfrm>
          <a:prstGeom prst="rect">
            <a:avLst/>
          </a:prstGeom>
          <a:noFill/>
          <a:ln>
            <a:noFill/>
          </a:ln>
        </p:spPr>
        <p:txBody>
          <a:bodyPr anchorCtr="0" anchor="b" bIns="45650" lIns="91325" spcFirstLastPara="1" rIns="91325" wrap="square" tIns="45650">
            <a:noAutofit/>
          </a:bodyPr>
          <a:lstStyle/>
          <a:p>
            <a:pPr indent="0" lvl="0" marL="0" rtl="0" algn="l">
              <a:spcBef>
                <a:spcPts val="0"/>
              </a:spcBef>
              <a:spcAft>
                <a:spcPts val="0"/>
              </a:spcAft>
              <a:buNone/>
            </a:pPr>
            <a:r>
              <a:rPr lang="en-US"/>
              <a:t>Collins Community Credit Union - October 15-17, 2014</a:t>
            </a:r>
            <a:endParaRPr/>
          </a:p>
        </p:txBody>
      </p:sp>
      <p:sp>
        <p:nvSpPr>
          <p:cNvPr id="834" name="Google Shape;834;p36:notes"/>
          <p:cNvSpPr txBox="1"/>
          <p:nvPr>
            <p:ph idx="12" type="sldNum"/>
          </p:nvPr>
        </p:nvSpPr>
        <p:spPr>
          <a:xfrm>
            <a:off x="4010025" y="8893175"/>
            <a:ext cx="3065463" cy="468313"/>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8" name="Shape 838"/>
        <p:cNvGrpSpPr/>
        <p:nvPr/>
      </p:nvGrpSpPr>
      <p:grpSpPr>
        <a:xfrm>
          <a:off x="0" y="0"/>
          <a:ext cx="0" cy="0"/>
          <a:chOff x="0" y="0"/>
          <a:chExt cx="0" cy="0"/>
        </a:xfrm>
      </p:grpSpPr>
      <p:sp>
        <p:nvSpPr>
          <p:cNvPr id="839" name="Google Shape;839;p37:notes"/>
          <p:cNvSpPr/>
          <p:nvPr>
            <p:ph idx="2" type="sldImg"/>
          </p:nvPr>
        </p:nvSpPr>
        <p:spPr>
          <a:xfrm>
            <a:off x="1198563" y="703263"/>
            <a:ext cx="4679950" cy="350996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840" name="Google Shape;840;p37:notes"/>
          <p:cNvSpPr txBox="1"/>
          <p:nvPr>
            <p:ph idx="1" type="body"/>
          </p:nvPr>
        </p:nvSpPr>
        <p:spPr>
          <a:xfrm>
            <a:off x="706438" y="4446588"/>
            <a:ext cx="5664200" cy="4213225"/>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rPr lang="en-US">
                <a:latin typeface="Calibri"/>
                <a:ea typeface="Calibri"/>
                <a:cs typeface="Calibri"/>
                <a:sym typeface="Calibri"/>
              </a:rPr>
              <a:t>t</a:t>
            </a:r>
            <a:endParaRPr/>
          </a:p>
        </p:txBody>
      </p:sp>
      <p:sp>
        <p:nvSpPr>
          <p:cNvPr id="841" name="Google Shape;841;p37:notes"/>
          <p:cNvSpPr txBox="1"/>
          <p:nvPr>
            <p:ph idx="11" type="ftr"/>
          </p:nvPr>
        </p:nvSpPr>
        <p:spPr>
          <a:xfrm>
            <a:off x="0" y="8893175"/>
            <a:ext cx="3065463" cy="468313"/>
          </a:xfrm>
          <a:prstGeom prst="rect">
            <a:avLst/>
          </a:prstGeom>
          <a:noFill/>
          <a:ln>
            <a:noFill/>
          </a:ln>
        </p:spPr>
        <p:txBody>
          <a:bodyPr anchorCtr="0" anchor="b" bIns="45650" lIns="91325" spcFirstLastPara="1" rIns="91325" wrap="square" tIns="45650">
            <a:noAutofit/>
          </a:bodyPr>
          <a:lstStyle/>
          <a:p>
            <a:pPr indent="0" lvl="0" marL="0" rtl="0" algn="l">
              <a:spcBef>
                <a:spcPts val="0"/>
              </a:spcBef>
              <a:spcAft>
                <a:spcPts val="0"/>
              </a:spcAft>
              <a:buNone/>
            </a:pPr>
            <a:r>
              <a:rPr lang="en-US"/>
              <a:t>Collins Community Credit Union - October 15-17, 2014</a:t>
            </a:r>
            <a:endParaRPr/>
          </a:p>
        </p:txBody>
      </p:sp>
      <p:sp>
        <p:nvSpPr>
          <p:cNvPr id="842" name="Google Shape;842;p37:notes"/>
          <p:cNvSpPr txBox="1"/>
          <p:nvPr>
            <p:ph idx="12" type="sldNum"/>
          </p:nvPr>
        </p:nvSpPr>
        <p:spPr>
          <a:xfrm>
            <a:off x="4010025" y="8893175"/>
            <a:ext cx="3065463" cy="468313"/>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7" name="Shape 847"/>
        <p:cNvGrpSpPr/>
        <p:nvPr/>
      </p:nvGrpSpPr>
      <p:grpSpPr>
        <a:xfrm>
          <a:off x="0" y="0"/>
          <a:ext cx="0" cy="0"/>
          <a:chOff x="0" y="0"/>
          <a:chExt cx="0" cy="0"/>
        </a:xfrm>
      </p:grpSpPr>
      <p:sp>
        <p:nvSpPr>
          <p:cNvPr id="848" name="Google Shape;848;p38:notes"/>
          <p:cNvSpPr/>
          <p:nvPr>
            <p:ph idx="2" type="sldImg"/>
          </p:nvPr>
        </p:nvSpPr>
        <p:spPr>
          <a:xfrm>
            <a:off x="1198563" y="703263"/>
            <a:ext cx="4679950" cy="350996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849" name="Google Shape;849;p38:notes"/>
          <p:cNvSpPr txBox="1"/>
          <p:nvPr>
            <p:ph idx="1" type="body"/>
          </p:nvPr>
        </p:nvSpPr>
        <p:spPr>
          <a:xfrm>
            <a:off x="706438" y="4446588"/>
            <a:ext cx="5664200" cy="4213225"/>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rPr lang="en-US">
                <a:latin typeface="Calibri"/>
                <a:ea typeface="Calibri"/>
                <a:cs typeface="Calibri"/>
                <a:sym typeface="Calibri"/>
              </a:rPr>
              <a:t>r</a:t>
            </a:r>
            <a:endParaRPr/>
          </a:p>
        </p:txBody>
      </p:sp>
      <p:sp>
        <p:nvSpPr>
          <p:cNvPr id="850" name="Google Shape;850;p38:notes"/>
          <p:cNvSpPr txBox="1"/>
          <p:nvPr>
            <p:ph idx="11" type="ftr"/>
          </p:nvPr>
        </p:nvSpPr>
        <p:spPr>
          <a:xfrm>
            <a:off x="0" y="8893175"/>
            <a:ext cx="3065463" cy="468313"/>
          </a:xfrm>
          <a:prstGeom prst="rect">
            <a:avLst/>
          </a:prstGeom>
          <a:noFill/>
          <a:ln>
            <a:noFill/>
          </a:ln>
        </p:spPr>
        <p:txBody>
          <a:bodyPr anchorCtr="0" anchor="b" bIns="45650" lIns="91325" spcFirstLastPara="1" rIns="91325" wrap="square" tIns="45650">
            <a:noAutofit/>
          </a:bodyPr>
          <a:lstStyle/>
          <a:p>
            <a:pPr indent="0" lvl="0" marL="0" rtl="0" algn="l">
              <a:spcBef>
                <a:spcPts val="0"/>
              </a:spcBef>
              <a:spcAft>
                <a:spcPts val="0"/>
              </a:spcAft>
              <a:buNone/>
            </a:pPr>
            <a:r>
              <a:rPr lang="en-US"/>
              <a:t>Collins Community Credit Union - October 15-17, 2014</a:t>
            </a:r>
            <a:endParaRPr/>
          </a:p>
        </p:txBody>
      </p:sp>
      <p:sp>
        <p:nvSpPr>
          <p:cNvPr id="851" name="Google Shape;851;p38:notes"/>
          <p:cNvSpPr txBox="1"/>
          <p:nvPr>
            <p:ph idx="12" type="sldNum"/>
          </p:nvPr>
        </p:nvSpPr>
        <p:spPr>
          <a:xfrm>
            <a:off x="4010025" y="8893175"/>
            <a:ext cx="3065463" cy="468313"/>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6" name="Shape 856"/>
        <p:cNvGrpSpPr/>
        <p:nvPr/>
      </p:nvGrpSpPr>
      <p:grpSpPr>
        <a:xfrm>
          <a:off x="0" y="0"/>
          <a:ext cx="0" cy="0"/>
          <a:chOff x="0" y="0"/>
          <a:chExt cx="0" cy="0"/>
        </a:xfrm>
      </p:grpSpPr>
      <p:sp>
        <p:nvSpPr>
          <p:cNvPr id="857" name="Google Shape;857;p39:notes"/>
          <p:cNvSpPr txBox="1"/>
          <p:nvPr>
            <p:ph idx="1" type="body"/>
          </p:nvPr>
        </p:nvSpPr>
        <p:spPr>
          <a:xfrm>
            <a:off x="706438" y="4446588"/>
            <a:ext cx="5664200" cy="4213225"/>
          </a:xfrm>
          <a:prstGeom prst="rect">
            <a:avLst/>
          </a:prstGeom>
        </p:spPr>
        <p:txBody>
          <a:bodyPr anchorCtr="0" anchor="t" bIns="45650" lIns="91325" spcFirstLastPara="1" rIns="91325" wrap="square" tIns="45650">
            <a:noAutofit/>
          </a:bodyPr>
          <a:lstStyle/>
          <a:p>
            <a:pPr indent="0" lvl="0" marL="0" rtl="0" algn="l">
              <a:spcBef>
                <a:spcPts val="360"/>
              </a:spcBef>
              <a:spcAft>
                <a:spcPts val="0"/>
              </a:spcAft>
              <a:buNone/>
            </a:pPr>
            <a:r>
              <a:t/>
            </a:r>
            <a:endParaRPr/>
          </a:p>
        </p:txBody>
      </p:sp>
      <p:sp>
        <p:nvSpPr>
          <p:cNvPr id="858" name="Google Shape;858;p39:notes"/>
          <p:cNvSpPr/>
          <p:nvPr>
            <p:ph idx="2" type="sldImg"/>
          </p:nvPr>
        </p:nvSpPr>
        <p:spPr>
          <a:xfrm>
            <a:off x="1198563" y="703263"/>
            <a:ext cx="4679950" cy="35099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p4:notes"/>
          <p:cNvSpPr/>
          <p:nvPr>
            <p:ph idx="2" type="sldImg"/>
          </p:nvPr>
        </p:nvSpPr>
        <p:spPr>
          <a:xfrm>
            <a:off x="1198563" y="703263"/>
            <a:ext cx="4679950" cy="350996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537" name="Google Shape;537;p4:notes"/>
          <p:cNvSpPr txBox="1"/>
          <p:nvPr>
            <p:ph idx="1" type="body"/>
          </p:nvPr>
        </p:nvSpPr>
        <p:spPr>
          <a:xfrm>
            <a:off x="706438" y="4446588"/>
            <a:ext cx="5664200" cy="4213225"/>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538" name="Google Shape;538;p4:notes"/>
          <p:cNvSpPr txBox="1"/>
          <p:nvPr>
            <p:ph idx="11" type="ftr"/>
          </p:nvPr>
        </p:nvSpPr>
        <p:spPr>
          <a:xfrm>
            <a:off x="0" y="8893175"/>
            <a:ext cx="3065463" cy="468313"/>
          </a:xfrm>
          <a:prstGeom prst="rect">
            <a:avLst/>
          </a:prstGeom>
          <a:noFill/>
          <a:ln>
            <a:noFill/>
          </a:ln>
        </p:spPr>
        <p:txBody>
          <a:bodyPr anchorCtr="0" anchor="b" bIns="45650" lIns="91325" spcFirstLastPara="1" rIns="91325" wrap="square" tIns="45650">
            <a:noAutofit/>
          </a:bodyPr>
          <a:lstStyle/>
          <a:p>
            <a:pPr indent="0" lvl="0" marL="0" marR="0" rtl="0" algn="l">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Collins Community Credit Union - October 15-17, 2014</a:t>
            </a:r>
            <a:endParaRPr/>
          </a:p>
        </p:txBody>
      </p:sp>
      <p:sp>
        <p:nvSpPr>
          <p:cNvPr id="539" name="Google Shape;539;p4:notes"/>
          <p:cNvSpPr txBox="1"/>
          <p:nvPr>
            <p:ph idx="12" type="sldNum"/>
          </p:nvPr>
        </p:nvSpPr>
        <p:spPr>
          <a:xfrm>
            <a:off x="4010025" y="8893175"/>
            <a:ext cx="3065463" cy="468313"/>
          </a:xfrm>
          <a:prstGeom prst="rect">
            <a:avLst/>
          </a:prstGeom>
          <a:noFill/>
          <a:ln>
            <a:noFill/>
          </a:ln>
        </p:spPr>
        <p:txBody>
          <a:bodyPr anchorCtr="0" anchor="b" bIns="45650" lIns="91325" spcFirstLastPara="1" rIns="91325" wrap="square" tIns="4565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4" name="Shape 864"/>
        <p:cNvGrpSpPr/>
        <p:nvPr/>
      </p:nvGrpSpPr>
      <p:grpSpPr>
        <a:xfrm>
          <a:off x="0" y="0"/>
          <a:ext cx="0" cy="0"/>
          <a:chOff x="0" y="0"/>
          <a:chExt cx="0" cy="0"/>
        </a:xfrm>
      </p:grpSpPr>
      <p:sp>
        <p:nvSpPr>
          <p:cNvPr id="865" name="Google Shape;865;p40:notes"/>
          <p:cNvSpPr/>
          <p:nvPr>
            <p:ph idx="2" type="sldImg"/>
          </p:nvPr>
        </p:nvSpPr>
        <p:spPr>
          <a:xfrm>
            <a:off x="1198563" y="703263"/>
            <a:ext cx="4679950" cy="350996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866" name="Google Shape;866;p40:notes"/>
          <p:cNvSpPr txBox="1"/>
          <p:nvPr>
            <p:ph idx="1" type="body"/>
          </p:nvPr>
        </p:nvSpPr>
        <p:spPr>
          <a:xfrm>
            <a:off x="706438" y="4446588"/>
            <a:ext cx="5664200" cy="4213225"/>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867" name="Google Shape;867;p40:notes"/>
          <p:cNvSpPr txBox="1"/>
          <p:nvPr>
            <p:ph idx="11" type="ftr"/>
          </p:nvPr>
        </p:nvSpPr>
        <p:spPr>
          <a:xfrm>
            <a:off x="0" y="8893175"/>
            <a:ext cx="3065463" cy="468313"/>
          </a:xfrm>
          <a:prstGeom prst="rect">
            <a:avLst/>
          </a:prstGeom>
          <a:noFill/>
          <a:ln>
            <a:noFill/>
          </a:ln>
        </p:spPr>
        <p:txBody>
          <a:bodyPr anchorCtr="0" anchor="b" bIns="45650" lIns="91325" spcFirstLastPara="1" rIns="91325" wrap="square" tIns="45650">
            <a:noAutofit/>
          </a:bodyPr>
          <a:lstStyle/>
          <a:p>
            <a:pPr indent="0" lvl="0" marL="0" rtl="0" algn="l">
              <a:spcBef>
                <a:spcPts val="0"/>
              </a:spcBef>
              <a:spcAft>
                <a:spcPts val="0"/>
              </a:spcAft>
              <a:buNone/>
            </a:pPr>
            <a:r>
              <a:rPr lang="en-US"/>
              <a:t>Collins Community Credit Union - October 15-17, 2014</a:t>
            </a:r>
            <a:endParaRPr/>
          </a:p>
        </p:txBody>
      </p:sp>
      <p:sp>
        <p:nvSpPr>
          <p:cNvPr id="868" name="Google Shape;868;p40:notes"/>
          <p:cNvSpPr txBox="1"/>
          <p:nvPr>
            <p:ph idx="12" type="sldNum"/>
          </p:nvPr>
        </p:nvSpPr>
        <p:spPr>
          <a:xfrm>
            <a:off x="4010025" y="8893175"/>
            <a:ext cx="3065463" cy="468313"/>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2" name="Shape 872"/>
        <p:cNvGrpSpPr/>
        <p:nvPr/>
      </p:nvGrpSpPr>
      <p:grpSpPr>
        <a:xfrm>
          <a:off x="0" y="0"/>
          <a:ext cx="0" cy="0"/>
          <a:chOff x="0" y="0"/>
          <a:chExt cx="0" cy="0"/>
        </a:xfrm>
      </p:grpSpPr>
      <p:sp>
        <p:nvSpPr>
          <p:cNvPr id="873" name="Google Shape;873;p41:notes"/>
          <p:cNvSpPr/>
          <p:nvPr>
            <p:ph idx="2" type="sldImg"/>
          </p:nvPr>
        </p:nvSpPr>
        <p:spPr>
          <a:xfrm>
            <a:off x="1198563" y="703263"/>
            <a:ext cx="4679950" cy="350996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874" name="Google Shape;874;p41:notes"/>
          <p:cNvSpPr txBox="1"/>
          <p:nvPr>
            <p:ph idx="1" type="body"/>
          </p:nvPr>
        </p:nvSpPr>
        <p:spPr>
          <a:xfrm>
            <a:off x="706438" y="4446588"/>
            <a:ext cx="5664200" cy="4213225"/>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rPr lang="en-US">
                <a:latin typeface="Calibri"/>
                <a:ea typeface="Calibri"/>
                <a:cs typeface="Calibri"/>
                <a:sym typeface="Calibri"/>
              </a:rPr>
              <a:t>a</a:t>
            </a:r>
            <a:endParaRPr/>
          </a:p>
        </p:txBody>
      </p:sp>
      <p:sp>
        <p:nvSpPr>
          <p:cNvPr id="875" name="Google Shape;875;p41:notes"/>
          <p:cNvSpPr txBox="1"/>
          <p:nvPr>
            <p:ph idx="11" type="ftr"/>
          </p:nvPr>
        </p:nvSpPr>
        <p:spPr>
          <a:xfrm>
            <a:off x="0" y="8893175"/>
            <a:ext cx="3065463" cy="468313"/>
          </a:xfrm>
          <a:prstGeom prst="rect">
            <a:avLst/>
          </a:prstGeom>
          <a:noFill/>
          <a:ln>
            <a:noFill/>
          </a:ln>
        </p:spPr>
        <p:txBody>
          <a:bodyPr anchorCtr="0" anchor="b" bIns="45650" lIns="91325" spcFirstLastPara="1" rIns="91325" wrap="square" tIns="45650">
            <a:noAutofit/>
          </a:bodyPr>
          <a:lstStyle/>
          <a:p>
            <a:pPr indent="0" lvl="0" marL="0" rtl="0" algn="l">
              <a:spcBef>
                <a:spcPts val="0"/>
              </a:spcBef>
              <a:spcAft>
                <a:spcPts val="0"/>
              </a:spcAft>
              <a:buNone/>
            </a:pPr>
            <a:r>
              <a:rPr lang="en-US"/>
              <a:t>Collins Community Credit Union - October 15-17, 2014</a:t>
            </a:r>
            <a:endParaRPr/>
          </a:p>
        </p:txBody>
      </p:sp>
      <p:sp>
        <p:nvSpPr>
          <p:cNvPr id="876" name="Google Shape;876;p41:notes"/>
          <p:cNvSpPr txBox="1"/>
          <p:nvPr>
            <p:ph idx="12" type="sldNum"/>
          </p:nvPr>
        </p:nvSpPr>
        <p:spPr>
          <a:xfrm>
            <a:off x="4010025" y="8893175"/>
            <a:ext cx="3065463" cy="468313"/>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1" name="Shape 881"/>
        <p:cNvGrpSpPr/>
        <p:nvPr/>
      </p:nvGrpSpPr>
      <p:grpSpPr>
        <a:xfrm>
          <a:off x="0" y="0"/>
          <a:ext cx="0" cy="0"/>
          <a:chOff x="0" y="0"/>
          <a:chExt cx="0" cy="0"/>
        </a:xfrm>
      </p:grpSpPr>
      <p:sp>
        <p:nvSpPr>
          <p:cNvPr id="882" name="Google Shape;882;p42:notes"/>
          <p:cNvSpPr/>
          <p:nvPr>
            <p:ph idx="2" type="sldImg"/>
          </p:nvPr>
        </p:nvSpPr>
        <p:spPr>
          <a:xfrm>
            <a:off x="1198563" y="703263"/>
            <a:ext cx="4679950" cy="350996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883" name="Google Shape;883;p42:notes"/>
          <p:cNvSpPr txBox="1"/>
          <p:nvPr>
            <p:ph idx="1" type="body"/>
          </p:nvPr>
        </p:nvSpPr>
        <p:spPr>
          <a:xfrm>
            <a:off x="706438" y="4446588"/>
            <a:ext cx="5664200" cy="4213225"/>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rPr lang="en-US">
                <a:latin typeface="Calibri"/>
                <a:ea typeface="Calibri"/>
                <a:cs typeface="Calibri"/>
                <a:sym typeface="Calibri"/>
              </a:rPr>
              <a:t>Optional, but a quick easy story.</a:t>
            </a:r>
            <a:endParaRPr/>
          </a:p>
        </p:txBody>
      </p:sp>
      <p:sp>
        <p:nvSpPr>
          <p:cNvPr id="884" name="Google Shape;884;p42:notes"/>
          <p:cNvSpPr txBox="1"/>
          <p:nvPr>
            <p:ph idx="11" type="ftr"/>
          </p:nvPr>
        </p:nvSpPr>
        <p:spPr>
          <a:xfrm>
            <a:off x="0" y="8893175"/>
            <a:ext cx="3065463" cy="468313"/>
          </a:xfrm>
          <a:prstGeom prst="rect">
            <a:avLst/>
          </a:prstGeom>
          <a:noFill/>
          <a:ln>
            <a:noFill/>
          </a:ln>
        </p:spPr>
        <p:txBody>
          <a:bodyPr anchorCtr="0" anchor="b" bIns="45650" lIns="91325" spcFirstLastPara="1" rIns="91325" wrap="square" tIns="45650">
            <a:noAutofit/>
          </a:bodyPr>
          <a:lstStyle/>
          <a:p>
            <a:pPr indent="0" lvl="0" marL="0" rtl="0" algn="l">
              <a:spcBef>
                <a:spcPts val="0"/>
              </a:spcBef>
              <a:spcAft>
                <a:spcPts val="0"/>
              </a:spcAft>
              <a:buNone/>
            </a:pPr>
            <a:r>
              <a:rPr lang="en-US"/>
              <a:t>Collins Community Credit Union - October 15-17, 2014</a:t>
            </a:r>
            <a:endParaRPr/>
          </a:p>
        </p:txBody>
      </p:sp>
      <p:sp>
        <p:nvSpPr>
          <p:cNvPr id="885" name="Google Shape;885;p42:notes"/>
          <p:cNvSpPr txBox="1"/>
          <p:nvPr>
            <p:ph idx="12" type="sldNum"/>
          </p:nvPr>
        </p:nvSpPr>
        <p:spPr>
          <a:xfrm>
            <a:off x="4010025" y="8893175"/>
            <a:ext cx="3065463" cy="468313"/>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1" name="Shape 891"/>
        <p:cNvGrpSpPr/>
        <p:nvPr/>
      </p:nvGrpSpPr>
      <p:grpSpPr>
        <a:xfrm>
          <a:off x="0" y="0"/>
          <a:ext cx="0" cy="0"/>
          <a:chOff x="0" y="0"/>
          <a:chExt cx="0" cy="0"/>
        </a:xfrm>
      </p:grpSpPr>
      <p:sp>
        <p:nvSpPr>
          <p:cNvPr id="892" name="Google Shape;892;p43:notes"/>
          <p:cNvSpPr/>
          <p:nvPr>
            <p:ph idx="2" type="sldImg"/>
          </p:nvPr>
        </p:nvSpPr>
        <p:spPr>
          <a:xfrm>
            <a:off x="1198563" y="703263"/>
            <a:ext cx="4679950" cy="350996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893" name="Google Shape;893;p43:notes"/>
          <p:cNvSpPr txBox="1"/>
          <p:nvPr>
            <p:ph idx="1" type="body"/>
          </p:nvPr>
        </p:nvSpPr>
        <p:spPr>
          <a:xfrm>
            <a:off x="706438" y="4446588"/>
            <a:ext cx="5664200" cy="4213225"/>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894" name="Google Shape;894;p43:notes"/>
          <p:cNvSpPr txBox="1"/>
          <p:nvPr>
            <p:ph idx="11" type="ftr"/>
          </p:nvPr>
        </p:nvSpPr>
        <p:spPr>
          <a:xfrm>
            <a:off x="0" y="8893175"/>
            <a:ext cx="3065463" cy="468313"/>
          </a:xfrm>
          <a:prstGeom prst="rect">
            <a:avLst/>
          </a:prstGeom>
          <a:noFill/>
          <a:ln>
            <a:noFill/>
          </a:ln>
        </p:spPr>
        <p:txBody>
          <a:bodyPr anchorCtr="0" anchor="b" bIns="45650" lIns="91325" spcFirstLastPara="1" rIns="91325" wrap="square" tIns="45650">
            <a:noAutofit/>
          </a:bodyPr>
          <a:lstStyle/>
          <a:p>
            <a:pPr indent="0" lvl="0" marL="0" rtl="0" algn="l">
              <a:spcBef>
                <a:spcPts val="0"/>
              </a:spcBef>
              <a:spcAft>
                <a:spcPts val="0"/>
              </a:spcAft>
              <a:buNone/>
            </a:pPr>
            <a:r>
              <a:rPr lang="en-US"/>
              <a:t>Collins Community Credit Union - October 15-17, 2014</a:t>
            </a:r>
            <a:endParaRPr/>
          </a:p>
        </p:txBody>
      </p:sp>
      <p:sp>
        <p:nvSpPr>
          <p:cNvPr id="895" name="Google Shape;895;p43:notes"/>
          <p:cNvSpPr txBox="1"/>
          <p:nvPr>
            <p:ph idx="12" type="sldNum"/>
          </p:nvPr>
        </p:nvSpPr>
        <p:spPr>
          <a:xfrm>
            <a:off x="4010025" y="8893175"/>
            <a:ext cx="3065463" cy="468313"/>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9" name="Shape 899"/>
        <p:cNvGrpSpPr/>
        <p:nvPr/>
      </p:nvGrpSpPr>
      <p:grpSpPr>
        <a:xfrm>
          <a:off x="0" y="0"/>
          <a:ext cx="0" cy="0"/>
          <a:chOff x="0" y="0"/>
          <a:chExt cx="0" cy="0"/>
        </a:xfrm>
      </p:grpSpPr>
      <p:sp>
        <p:nvSpPr>
          <p:cNvPr id="900" name="Google Shape;900;p44:notes"/>
          <p:cNvSpPr txBox="1"/>
          <p:nvPr>
            <p:ph idx="12" type="sldNum"/>
          </p:nvPr>
        </p:nvSpPr>
        <p:spPr>
          <a:xfrm>
            <a:off x="4010025" y="8893175"/>
            <a:ext cx="3065463" cy="468313"/>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lang="en-US" sz="1200">
                <a:solidFill>
                  <a:srgbClr val="000000"/>
                </a:solidFill>
                <a:latin typeface="Calibri"/>
                <a:ea typeface="Calibri"/>
                <a:cs typeface="Calibri"/>
                <a:sym typeface="Calibri"/>
              </a:rPr>
              <a:t>‹#›</a:t>
            </a:fld>
            <a:endParaRPr sz="1200">
              <a:solidFill>
                <a:srgbClr val="000000"/>
              </a:solidFill>
              <a:latin typeface="Calibri"/>
              <a:ea typeface="Calibri"/>
              <a:cs typeface="Calibri"/>
              <a:sym typeface="Calibri"/>
            </a:endParaRPr>
          </a:p>
        </p:txBody>
      </p:sp>
      <p:sp>
        <p:nvSpPr>
          <p:cNvPr id="901" name="Google Shape;901;p44:notes"/>
          <p:cNvSpPr/>
          <p:nvPr>
            <p:ph idx="2" type="sldImg"/>
          </p:nvPr>
        </p:nvSpPr>
        <p:spPr>
          <a:xfrm>
            <a:off x="1198563" y="703263"/>
            <a:ext cx="4679950" cy="3509962"/>
          </a:xfrm>
          <a:custGeom>
            <a:rect b="b" l="l" r="r" t="t"/>
            <a:pathLst>
              <a:path extrusionOk="0" h="120000" w="120000">
                <a:moveTo>
                  <a:pt x="0" y="0"/>
                </a:moveTo>
                <a:lnTo>
                  <a:pt x="120000" y="0"/>
                </a:lnTo>
                <a:lnTo>
                  <a:pt x="120000" y="120000"/>
                </a:lnTo>
                <a:lnTo>
                  <a:pt x="0" y="120000"/>
                </a:lnTo>
                <a:close/>
              </a:path>
            </a:pathLst>
          </a:custGeom>
          <a:noFill/>
          <a:ln>
            <a:noFill/>
          </a:ln>
        </p:spPr>
      </p:sp>
      <p:sp>
        <p:nvSpPr>
          <p:cNvPr id="902" name="Google Shape;902;p44:notes"/>
          <p:cNvSpPr txBox="1"/>
          <p:nvPr>
            <p:ph idx="1" type="body"/>
          </p:nvPr>
        </p:nvSpPr>
        <p:spPr>
          <a:xfrm>
            <a:off x="706438" y="4446588"/>
            <a:ext cx="5664200" cy="4213225"/>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rPr lang="en-US">
                <a:solidFill>
                  <a:srgbClr val="000000"/>
                </a:solidFill>
                <a:latin typeface="Calibri"/>
                <a:ea typeface="Calibri"/>
                <a:cs typeface="Calibri"/>
                <a:sym typeface="Calibri"/>
              </a:rPr>
              <a:t>Introduce the Practice and the Commitments.</a:t>
            </a:r>
            <a:endParaRPr/>
          </a:p>
          <a:p>
            <a:pPr indent="0" lvl="0" marL="0" rtl="0" algn="l">
              <a:spcBef>
                <a:spcPts val="0"/>
              </a:spcBef>
              <a:spcAft>
                <a:spcPts val="0"/>
              </a:spcAft>
              <a:buNone/>
            </a:pPr>
            <a:r>
              <a:t/>
            </a:r>
            <a:endParaRPr>
              <a:solidFill>
                <a:srgbClr val="000000"/>
              </a:solidFill>
              <a:latin typeface="Calibri"/>
              <a:ea typeface="Calibri"/>
              <a:cs typeface="Calibri"/>
              <a:sym typeface="Calibri"/>
            </a:endParaRPr>
          </a:p>
          <a:p>
            <a:pPr indent="0" lvl="0" marL="0" rtl="0" algn="l">
              <a:spcBef>
                <a:spcPts val="0"/>
              </a:spcBef>
              <a:spcAft>
                <a:spcPts val="0"/>
              </a:spcAft>
              <a:buNone/>
            </a:pPr>
            <a:r>
              <a:rPr lang="en-US">
                <a:solidFill>
                  <a:srgbClr val="000000"/>
                </a:solidFill>
                <a:latin typeface="Calibri"/>
                <a:ea typeface="Calibri"/>
                <a:cs typeface="Calibri"/>
                <a:sym typeface="Calibri"/>
              </a:rPr>
              <a:t>What does it mean to Encourage the Heart?</a:t>
            </a:r>
            <a:endParaRPr/>
          </a:p>
          <a:p>
            <a:pPr indent="0" lvl="0" marL="0" rtl="0" algn="l">
              <a:spcBef>
                <a:spcPts val="0"/>
              </a:spcBef>
              <a:spcAft>
                <a:spcPts val="0"/>
              </a:spcAft>
              <a:buNone/>
            </a:pPr>
            <a:r>
              <a:t/>
            </a:r>
            <a:endParaRPr>
              <a:solidFill>
                <a:srgbClr val="000000"/>
              </a:solidFill>
              <a:latin typeface="Calibri"/>
              <a:ea typeface="Calibri"/>
              <a:cs typeface="Calibri"/>
              <a:sym typeface="Calibri"/>
            </a:endParaRPr>
          </a:p>
          <a:p>
            <a:pPr indent="0" lvl="0" marL="0" rtl="0" algn="l">
              <a:spcBef>
                <a:spcPts val="0"/>
              </a:spcBef>
              <a:spcAft>
                <a:spcPts val="0"/>
              </a:spcAft>
              <a:buNone/>
            </a:pPr>
            <a:r>
              <a:rPr lang="en-US">
                <a:solidFill>
                  <a:srgbClr val="000000"/>
                </a:solidFill>
                <a:latin typeface="Calibri"/>
                <a:ea typeface="Calibri"/>
                <a:cs typeface="Calibri"/>
                <a:sym typeface="Calibri"/>
              </a:rPr>
              <a:t> </a:t>
            </a:r>
            <a:endParaRPr/>
          </a:p>
          <a:p>
            <a:pPr indent="0" lvl="0" marL="0" rtl="0" algn="l">
              <a:spcBef>
                <a:spcPts val="0"/>
              </a:spcBef>
              <a:spcAft>
                <a:spcPts val="0"/>
              </a:spcAft>
              <a:buNone/>
            </a:pPr>
            <a:r>
              <a:t/>
            </a:r>
            <a:endParaRPr>
              <a:solidFill>
                <a:srgbClr val="000000"/>
              </a:solidFill>
              <a:latin typeface="Calibri"/>
              <a:ea typeface="Calibri"/>
              <a:cs typeface="Calibri"/>
              <a:sym typeface="Calibri"/>
            </a:endParaRPr>
          </a:p>
          <a:p>
            <a:pPr indent="0" lvl="0" marL="0" rtl="0" algn="l">
              <a:spcBef>
                <a:spcPts val="0"/>
              </a:spcBef>
              <a:spcAft>
                <a:spcPts val="0"/>
              </a:spcAft>
              <a:buNone/>
            </a:pPr>
            <a:r>
              <a:t/>
            </a:r>
            <a:endParaRPr>
              <a:solidFill>
                <a:srgbClr val="000000"/>
              </a:solidFill>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6" name="Shape 906"/>
        <p:cNvGrpSpPr/>
        <p:nvPr/>
      </p:nvGrpSpPr>
      <p:grpSpPr>
        <a:xfrm>
          <a:off x="0" y="0"/>
          <a:ext cx="0" cy="0"/>
          <a:chOff x="0" y="0"/>
          <a:chExt cx="0" cy="0"/>
        </a:xfrm>
      </p:grpSpPr>
      <p:sp>
        <p:nvSpPr>
          <p:cNvPr id="907" name="Google Shape;907;p45:notes"/>
          <p:cNvSpPr txBox="1"/>
          <p:nvPr>
            <p:ph idx="1" type="body"/>
          </p:nvPr>
        </p:nvSpPr>
        <p:spPr>
          <a:xfrm>
            <a:off x="706438" y="4446588"/>
            <a:ext cx="5664200" cy="4213225"/>
          </a:xfrm>
          <a:prstGeom prst="rect">
            <a:avLst/>
          </a:prstGeom>
        </p:spPr>
        <p:txBody>
          <a:bodyPr anchorCtr="0" anchor="t" bIns="45650" lIns="91325" spcFirstLastPara="1" rIns="91325" wrap="square" tIns="45650">
            <a:noAutofit/>
          </a:bodyPr>
          <a:lstStyle/>
          <a:p>
            <a:pPr indent="0" lvl="0" marL="0" rtl="0" algn="l">
              <a:spcBef>
                <a:spcPts val="360"/>
              </a:spcBef>
              <a:spcAft>
                <a:spcPts val="0"/>
              </a:spcAft>
              <a:buNone/>
            </a:pPr>
            <a:r>
              <a:t/>
            </a:r>
            <a:endParaRPr/>
          </a:p>
        </p:txBody>
      </p:sp>
      <p:sp>
        <p:nvSpPr>
          <p:cNvPr id="908" name="Google Shape;908;p45:notes"/>
          <p:cNvSpPr/>
          <p:nvPr>
            <p:ph idx="2" type="sldImg"/>
          </p:nvPr>
        </p:nvSpPr>
        <p:spPr>
          <a:xfrm>
            <a:off x="1198563" y="703263"/>
            <a:ext cx="4679950" cy="35099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3" name="Shape 913"/>
        <p:cNvGrpSpPr/>
        <p:nvPr/>
      </p:nvGrpSpPr>
      <p:grpSpPr>
        <a:xfrm>
          <a:off x="0" y="0"/>
          <a:ext cx="0" cy="0"/>
          <a:chOff x="0" y="0"/>
          <a:chExt cx="0" cy="0"/>
        </a:xfrm>
      </p:grpSpPr>
      <p:sp>
        <p:nvSpPr>
          <p:cNvPr id="914" name="Google Shape;914;p46:notes"/>
          <p:cNvSpPr txBox="1"/>
          <p:nvPr>
            <p:ph idx="1" type="body"/>
          </p:nvPr>
        </p:nvSpPr>
        <p:spPr>
          <a:xfrm>
            <a:off x="706438" y="4446588"/>
            <a:ext cx="5664200" cy="4213225"/>
          </a:xfrm>
          <a:prstGeom prst="rect">
            <a:avLst/>
          </a:prstGeom>
        </p:spPr>
        <p:txBody>
          <a:bodyPr anchorCtr="0" anchor="t" bIns="45650" lIns="91325" spcFirstLastPara="1" rIns="91325" wrap="square" tIns="45650">
            <a:noAutofit/>
          </a:bodyPr>
          <a:lstStyle/>
          <a:p>
            <a:pPr indent="0" lvl="0" marL="0" rtl="0" algn="l">
              <a:spcBef>
                <a:spcPts val="360"/>
              </a:spcBef>
              <a:spcAft>
                <a:spcPts val="0"/>
              </a:spcAft>
              <a:buNone/>
            </a:pPr>
            <a:r>
              <a:t/>
            </a:r>
            <a:endParaRPr/>
          </a:p>
        </p:txBody>
      </p:sp>
      <p:sp>
        <p:nvSpPr>
          <p:cNvPr id="915" name="Google Shape;915;p46:notes"/>
          <p:cNvSpPr/>
          <p:nvPr>
            <p:ph idx="2" type="sldImg"/>
          </p:nvPr>
        </p:nvSpPr>
        <p:spPr>
          <a:xfrm>
            <a:off x="1198563" y="703263"/>
            <a:ext cx="4679950" cy="35099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1" name="Shape 921"/>
        <p:cNvGrpSpPr/>
        <p:nvPr/>
      </p:nvGrpSpPr>
      <p:grpSpPr>
        <a:xfrm>
          <a:off x="0" y="0"/>
          <a:ext cx="0" cy="0"/>
          <a:chOff x="0" y="0"/>
          <a:chExt cx="0" cy="0"/>
        </a:xfrm>
      </p:grpSpPr>
      <p:sp>
        <p:nvSpPr>
          <p:cNvPr id="922" name="Google Shape;922;p47:notes"/>
          <p:cNvSpPr txBox="1"/>
          <p:nvPr>
            <p:ph idx="1" type="body"/>
          </p:nvPr>
        </p:nvSpPr>
        <p:spPr>
          <a:xfrm>
            <a:off x="706438" y="4446588"/>
            <a:ext cx="5664200" cy="4213225"/>
          </a:xfrm>
          <a:prstGeom prst="rect">
            <a:avLst/>
          </a:prstGeom>
        </p:spPr>
        <p:txBody>
          <a:bodyPr anchorCtr="0" anchor="t" bIns="45650" lIns="91325" spcFirstLastPara="1" rIns="91325" wrap="square" tIns="45650">
            <a:noAutofit/>
          </a:bodyPr>
          <a:lstStyle/>
          <a:p>
            <a:pPr indent="0" lvl="0" marL="0" rtl="0" algn="l">
              <a:spcBef>
                <a:spcPts val="360"/>
              </a:spcBef>
              <a:spcAft>
                <a:spcPts val="0"/>
              </a:spcAft>
              <a:buNone/>
            </a:pPr>
            <a:r>
              <a:t/>
            </a:r>
            <a:endParaRPr/>
          </a:p>
        </p:txBody>
      </p:sp>
      <p:sp>
        <p:nvSpPr>
          <p:cNvPr id="923" name="Google Shape;923;p47:notes"/>
          <p:cNvSpPr/>
          <p:nvPr>
            <p:ph idx="2" type="sldImg"/>
          </p:nvPr>
        </p:nvSpPr>
        <p:spPr>
          <a:xfrm>
            <a:off x="1198563" y="703263"/>
            <a:ext cx="4679950" cy="35099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8" name="Shape 928"/>
        <p:cNvGrpSpPr/>
        <p:nvPr/>
      </p:nvGrpSpPr>
      <p:grpSpPr>
        <a:xfrm>
          <a:off x="0" y="0"/>
          <a:ext cx="0" cy="0"/>
          <a:chOff x="0" y="0"/>
          <a:chExt cx="0" cy="0"/>
        </a:xfrm>
      </p:grpSpPr>
      <p:sp>
        <p:nvSpPr>
          <p:cNvPr id="929" name="Google Shape;929;p48:notes"/>
          <p:cNvSpPr txBox="1"/>
          <p:nvPr>
            <p:ph idx="1" type="body"/>
          </p:nvPr>
        </p:nvSpPr>
        <p:spPr>
          <a:xfrm>
            <a:off x="706438" y="4446588"/>
            <a:ext cx="5664200" cy="4213225"/>
          </a:xfrm>
          <a:prstGeom prst="rect">
            <a:avLst/>
          </a:prstGeom>
        </p:spPr>
        <p:txBody>
          <a:bodyPr anchorCtr="0" anchor="t" bIns="45650" lIns="91325" spcFirstLastPara="1" rIns="91325" wrap="square" tIns="45650">
            <a:noAutofit/>
          </a:bodyPr>
          <a:lstStyle/>
          <a:p>
            <a:pPr indent="0" lvl="0" marL="0" rtl="0" algn="l">
              <a:spcBef>
                <a:spcPts val="360"/>
              </a:spcBef>
              <a:spcAft>
                <a:spcPts val="0"/>
              </a:spcAft>
              <a:buNone/>
            </a:pPr>
            <a:r>
              <a:t/>
            </a:r>
            <a:endParaRPr/>
          </a:p>
        </p:txBody>
      </p:sp>
      <p:sp>
        <p:nvSpPr>
          <p:cNvPr id="930" name="Google Shape;930;p48:notes"/>
          <p:cNvSpPr/>
          <p:nvPr>
            <p:ph idx="2" type="sldImg"/>
          </p:nvPr>
        </p:nvSpPr>
        <p:spPr>
          <a:xfrm>
            <a:off x="1198563" y="703263"/>
            <a:ext cx="4679950" cy="35099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5" name="Shape 935"/>
        <p:cNvGrpSpPr/>
        <p:nvPr/>
      </p:nvGrpSpPr>
      <p:grpSpPr>
        <a:xfrm>
          <a:off x="0" y="0"/>
          <a:ext cx="0" cy="0"/>
          <a:chOff x="0" y="0"/>
          <a:chExt cx="0" cy="0"/>
        </a:xfrm>
      </p:grpSpPr>
      <p:sp>
        <p:nvSpPr>
          <p:cNvPr id="936" name="Google Shape;936;p49:notes"/>
          <p:cNvSpPr txBox="1"/>
          <p:nvPr>
            <p:ph idx="1" type="body"/>
          </p:nvPr>
        </p:nvSpPr>
        <p:spPr>
          <a:xfrm>
            <a:off x="706438" y="4446588"/>
            <a:ext cx="5664200" cy="4213225"/>
          </a:xfrm>
          <a:prstGeom prst="rect">
            <a:avLst/>
          </a:prstGeom>
        </p:spPr>
        <p:txBody>
          <a:bodyPr anchorCtr="0" anchor="t" bIns="45650" lIns="91325" spcFirstLastPara="1" rIns="91325" wrap="square" tIns="45650">
            <a:noAutofit/>
          </a:bodyPr>
          <a:lstStyle/>
          <a:p>
            <a:pPr indent="0" lvl="0" marL="0" rtl="0" algn="l">
              <a:spcBef>
                <a:spcPts val="360"/>
              </a:spcBef>
              <a:spcAft>
                <a:spcPts val="0"/>
              </a:spcAft>
              <a:buNone/>
            </a:pPr>
            <a:r>
              <a:t/>
            </a:r>
            <a:endParaRPr/>
          </a:p>
        </p:txBody>
      </p:sp>
      <p:sp>
        <p:nvSpPr>
          <p:cNvPr id="937" name="Google Shape;937;p49:notes"/>
          <p:cNvSpPr/>
          <p:nvPr>
            <p:ph idx="2" type="sldImg"/>
          </p:nvPr>
        </p:nvSpPr>
        <p:spPr>
          <a:xfrm>
            <a:off x="1198563" y="703263"/>
            <a:ext cx="4679950" cy="35099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p5:notes"/>
          <p:cNvSpPr/>
          <p:nvPr>
            <p:ph idx="2" type="sldImg"/>
          </p:nvPr>
        </p:nvSpPr>
        <p:spPr>
          <a:xfrm>
            <a:off x="1198563" y="703263"/>
            <a:ext cx="4679950" cy="350996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547" name="Google Shape;547;p5:notes"/>
          <p:cNvSpPr txBox="1"/>
          <p:nvPr>
            <p:ph idx="1" type="body"/>
          </p:nvPr>
        </p:nvSpPr>
        <p:spPr>
          <a:xfrm>
            <a:off x="706438" y="4446588"/>
            <a:ext cx="5664200" cy="4213225"/>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rPr b="1" lang="en-US">
                <a:latin typeface="Calibri"/>
                <a:ea typeface="Calibri"/>
                <a:cs typeface="Calibri"/>
                <a:sym typeface="Calibri"/>
              </a:rPr>
              <a:t>Introduce Jim and Barry</a:t>
            </a:r>
            <a:endParaRPr>
              <a:latin typeface="Calibri"/>
              <a:ea typeface="Calibri"/>
              <a:cs typeface="Calibri"/>
              <a:sym typeface="Calibri"/>
            </a:endParaRPr>
          </a:p>
          <a:p>
            <a:pPr indent="0" lvl="0" marL="0" rtl="0" algn="l">
              <a:spcBef>
                <a:spcPts val="360"/>
              </a:spcBef>
              <a:spcAft>
                <a:spcPts val="0"/>
              </a:spcAft>
              <a:buNone/>
            </a:pPr>
            <a:r>
              <a:rPr lang="en-US">
                <a:latin typeface="Calibri"/>
                <a:ea typeface="Calibri"/>
                <a:cs typeface="Calibri"/>
                <a:sym typeface="Calibri"/>
              </a:rPr>
              <a:t>Note: Jim (Koo-ZEZ) and Barry (POS-ner) </a:t>
            </a:r>
            <a:endParaRPr/>
          </a:p>
          <a:p>
            <a:pPr indent="0" lvl="0" marL="0" rtl="0" algn="l">
              <a:spcBef>
                <a:spcPts val="360"/>
              </a:spcBef>
              <a:spcAft>
                <a:spcPts val="0"/>
              </a:spcAft>
              <a:buNone/>
            </a:pPr>
            <a:r>
              <a:rPr i="1" lang="en-US">
                <a:latin typeface="Calibri"/>
                <a:ea typeface="Calibri"/>
                <a:cs typeface="Calibri"/>
                <a:sym typeface="Calibri"/>
              </a:rPr>
              <a:t>Jim and Barry are the authors of The Leadership Challenge and have been researching leadership for over 30 years. </a:t>
            </a:r>
            <a:endParaRPr>
              <a:latin typeface="Calibri"/>
              <a:ea typeface="Calibri"/>
              <a:cs typeface="Calibri"/>
              <a:sym typeface="Calibri"/>
            </a:endParaRPr>
          </a:p>
          <a:p>
            <a:pPr indent="0" lvl="0" marL="0" rtl="0" algn="l">
              <a:spcBef>
                <a:spcPts val="360"/>
              </a:spcBef>
              <a:spcAft>
                <a:spcPts val="0"/>
              </a:spcAft>
              <a:buNone/>
            </a:pPr>
            <a:r>
              <a:rPr i="1" lang="en-US">
                <a:latin typeface="Calibri"/>
                <a:ea typeface="Calibri"/>
                <a:cs typeface="Calibri"/>
                <a:sym typeface="Calibri"/>
              </a:rPr>
              <a:t>Jim really cares about the language of leadership – he is a great story teller and encourages all leaders to do the same.</a:t>
            </a:r>
            <a:endParaRPr>
              <a:latin typeface="Calibri"/>
              <a:ea typeface="Calibri"/>
              <a:cs typeface="Calibri"/>
              <a:sym typeface="Calibri"/>
            </a:endParaRPr>
          </a:p>
          <a:p>
            <a:pPr indent="0" lvl="0" marL="0" rtl="0" algn="l">
              <a:spcBef>
                <a:spcPts val="360"/>
              </a:spcBef>
              <a:spcAft>
                <a:spcPts val="0"/>
              </a:spcAft>
              <a:buNone/>
            </a:pPr>
            <a:r>
              <a:rPr i="1" lang="en-US">
                <a:latin typeface="Calibri"/>
                <a:ea typeface="Calibri"/>
                <a:cs typeface="Calibri"/>
                <a:sym typeface="Calibri"/>
              </a:rPr>
              <a:t>Barry is the statistician. While both Jim and Barry created the Leadership Practices Inventory, Barry is the one who does ongoing research – those great graphs in your 6</a:t>
            </a:r>
            <a:r>
              <a:rPr baseline="30000" i="1" lang="en-US">
                <a:latin typeface="Calibri"/>
                <a:ea typeface="Calibri"/>
                <a:cs typeface="Calibri"/>
                <a:sym typeface="Calibri"/>
              </a:rPr>
              <a:t>th</a:t>
            </a:r>
            <a:r>
              <a:rPr i="1" lang="en-US">
                <a:latin typeface="Calibri"/>
                <a:ea typeface="Calibri"/>
                <a:cs typeface="Calibri"/>
                <a:sym typeface="Calibri"/>
              </a:rPr>
              <a:t> edition of The Leadership Challenge come from Barry’s research – obviously with Jim’s input.</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p:txBody>
      </p:sp>
      <p:sp>
        <p:nvSpPr>
          <p:cNvPr id="548" name="Google Shape;548;p5:notes"/>
          <p:cNvSpPr txBox="1"/>
          <p:nvPr>
            <p:ph idx="11" type="ftr"/>
          </p:nvPr>
        </p:nvSpPr>
        <p:spPr>
          <a:xfrm>
            <a:off x="0" y="8893175"/>
            <a:ext cx="3065463" cy="468313"/>
          </a:xfrm>
          <a:prstGeom prst="rect">
            <a:avLst/>
          </a:prstGeom>
          <a:noFill/>
          <a:ln>
            <a:noFill/>
          </a:ln>
        </p:spPr>
        <p:txBody>
          <a:bodyPr anchorCtr="0" anchor="b" bIns="45650" lIns="91325" spcFirstLastPara="1" rIns="91325" wrap="square" tIns="45650">
            <a:noAutofit/>
          </a:bodyPr>
          <a:lstStyle/>
          <a:p>
            <a:pPr indent="0" lvl="0" marL="0" rtl="0" algn="l">
              <a:spcBef>
                <a:spcPts val="0"/>
              </a:spcBef>
              <a:spcAft>
                <a:spcPts val="0"/>
              </a:spcAft>
              <a:buNone/>
            </a:pPr>
            <a:r>
              <a:rPr lang="en-US"/>
              <a:t>Collins Community Credit Union - October 15-17, 2014</a:t>
            </a:r>
            <a:endParaRPr/>
          </a:p>
        </p:txBody>
      </p:sp>
      <p:sp>
        <p:nvSpPr>
          <p:cNvPr id="549" name="Google Shape;549;p5:notes"/>
          <p:cNvSpPr txBox="1"/>
          <p:nvPr>
            <p:ph idx="12" type="sldNum"/>
          </p:nvPr>
        </p:nvSpPr>
        <p:spPr>
          <a:xfrm>
            <a:off x="4010025" y="8893175"/>
            <a:ext cx="3065463" cy="468313"/>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7" name="Shape 957"/>
        <p:cNvGrpSpPr/>
        <p:nvPr/>
      </p:nvGrpSpPr>
      <p:grpSpPr>
        <a:xfrm>
          <a:off x="0" y="0"/>
          <a:ext cx="0" cy="0"/>
          <a:chOff x="0" y="0"/>
          <a:chExt cx="0" cy="0"/>
        </a:xfrm>
      </p:grpSpPr>
      <p:sp>
        <p:nvSpPr>
          <p:cNvPr id="958" name="Google Shape;958;p50:notes"/>
          <p:cNvSpPr txBox="1"/>
          <p:nvPr>
            <p:ph idx="1" type="body"/>
          </p:nvPr>
        </p:nvSpPr>
        <p:spPr>
          <a:xfrm>
            <a:off x="706438" y="4446588"/>
            <a:ext cx="5664200" cy="4213225"/>
          </a:xfrm>
          <a:prstGeom prst="rect">
            <a:avLst/>
          </a:prstGeom>
        </p:spPr>
        <p:txBody>
          <a:bodyPr anchorCtr="0" anchor="t" bIns="45650" lIns="91325" spcFirstLastPara="1" rIns="91325" wrap="square" tIns="45650">
            <a:noAutofit/>
          </a:bodyPr>
          <a:lstStyle/>
          <a:p>
            <a:pPr indent="0" lvl="0" marL="0" rtl="0" algn="l">
              <a:spcBef>
                <a:spcPts val="360"/>
              </a:spcBef>
              <a:spcAft>
                <a:spcPts val="0"/>
              </a:spcAft>
              <a:buNone/>
            </a:pPr>
            <a:r>
              <a:t/>
            </a:r>
            <a:endParaRPr/>
          </a:p>
        </p:txBody>
      </p:sp>
      <p:sp>
        <p:nvSpPr>
          <p:cNvPr id="959" name="Google Shape;959;p50:notes"/>
          <p:cNvSpPr/>
          <p:nvPr>
            <p:ph idx="2" type="sldImg"/>
          </p:nvPr>
        </p:nvSpPr>
        <p:spPr>
          <a:xfrm>
            <a:off x="1198563" y="703263"/>
            <a:ext cx="4679950" cy="35099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p6:notes"/>
          <p:cNvSpPr txBox="1"/>
          <p:nvPr>
            <p:ph idx="1" type="body"/>
          </p:nvPr>
        </p:nvSpPr>
        <p:spPr>
          <a:xfrm>
            <a:off x="706438" y="4446588"/>
            <a:ext cx="5664200" cy="4213225"/>
          </a:xfrm>
          <a:prstGeom prst="rect">
            <a:avLst/>
          </a:prstGeom>
        </p:spPr>
        <p:txBody>
          <a:bodyPr anchorCtr="0" anchor="t" bIns="45650" lIns="91325" spcFirstLastPara="1" rIns="91325" wrap="square" tIns="45650">
            <a:noAutofit/>
          </a:bodyPr>
          <a:lstStyle/>
          <a:p>
            <a:pPr indent="0" lvl="0" marL="0" rtl="0" algn="l">
              <a:spcBef>
                <a:spcPts val="360"/>
              </a:spcBef>
              <a:spcAft>
                <a:spcPts val="0"/>
              </a:spcAft>
              <a:buNone/>
            </a:pPr>
            <a:r>
              <a:t/>
            </a:r>
            <a:endParaRPr/>
          </a:p>
        </p:txBody>
      </p:sp>
      <p:sp>
        <p:nvSpPr>
          <p:cNvPr id="560" name="Google Shape;560;p6:notes"/>
          <p:cNvSpPr/>
          <p:nvPr>
            <p:ph idx="2" type="sldImg"/>
          </p:nvPr>
        </p:nvSpPr>
        <p:spPr>
          <a:xfrm>
            <a:off x="1198563" y="703263"/>
            <a:ext cx="4679950" cy="35099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p7:notes"/>
          <p:cNvSpPr txBox="1"/>
          <p:nvPr>
            <p:ph idx="1" type="body"/>
          </p:nvPr>
        </p:nvSpPr>
        <p:spPr>
          <a:xfrm>
            <a:off x="706438" y="4446588"/>
            <a:ext cx="5664200" cy="4213225"/>
          </a:xfrm>
          <a:prstGeom prst="rect">
            <a:avLst/>
          </a:prstGeom>
        </p:spPr>
        <p:txBody>
          <a:bodyPr anchorCtr="0" anchor="t" bIns="45650" lIns="91325" spcFirstLastPara="1" rIns="91325" wrap="square" tIns="45650">
            <a:noAutofit/>
          </a:bodyPr>
          <a:lstStyle/>
          <a:p>
            <a:pPr indent="0" lvl="0" marL="0" rtl="0" algn="l">
              <a:spcBef>
                <a:spcPts val="360"/>
              </a:spcBef>
              <a:spcAft>
                <a:spcPts val="0"/>
              </a:spcAft>
              <a:buNone/>
            </a:pPr>
            <a:r>
              <a:t/>
            </a:r>
            <a:endParaRPr/>
          </a:p>
        </p:txBody>
      </p:sp>
      <p:sp>
        <p:nvSpPr>
          <p:cNvPr id="567" name="Google Shape;567;p7:notes"/>
          <p:cNvSpPr/>
          <p:nvPr>
            <p:ph idx="2" type="sldImg"/>
          </p:nvPr>
        </p:nvSpPr>
        <p:spPr>
          <a:xfrm>
            <a:off x="1198563" y="703263"/>
            <a:ext cx="4679950" cy="35099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p8:notes"/>
          <p:cNvSpPr txBox="1"/>
          <p:nvPr>
            <p:ph idx="12" type="sldNum"/>
          </p:nvPr>
        </p:nvSpPr>
        <p:spPr>
          <a:xfrm>
            <a:off x="4010025" y="8893175"/>
            <a:ext cx="3065463" cy="468313"/>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
        <p:nvSpPr>
          <p:cNvPr id="574" name="Google Shape;574;p8:notes"/>
          <p:cNvSpPr/>
          <p:nvPr>
            <p:ph idx="2" type="sldImg"/>
          </p:nvPr>
        </p:nvSpPr>
        <p:spPr>
          <a:xfrm>
            <a:off x="1198563" y="703263"/>
            <a:ext cx="4679950" cy="3509962"/>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575" name="Google Shape;575;p8:notes"/>
          <p:cNvSpPr txBox="1"/>
          <p:nvPr>
            <p:ph idx="1" type="body"/>
          </p:nvPr>
        </p:nvSpPr>
        <p:spPr>
          <a:xfrm>
            <a:off x="706438" y="4446588"/>
            <a:ext cx="5664200" cy="4213225"/>
          </a:xfrm>
          <a:prstGeom prst="rect">
            <a:avLst/>
          </a:prstGeom>
          <a:solidFill>
            <a:srgbClr val="FFFFFF"/>
          </a:solidFill>
          <a:ln cap="flat" cmpd="sng" w="9525">
            <a:solidFill>
              <a:srgbClr val="000000"/>
            </a:solidFill>
            <a:prstDash val="solid"/>
            <a:miter lim="800000"/>
            <a:headEnd len="sm" w="sm" type="none"/>
            <a:tailEnd len="sm" w="sm" type="none"/>
          </a:ln>
        </p:spPr>
        <p:txBody>
          <a:bodyPr anchorCtr="0" anchor="t" bIns="45650" lIns="91325" spcFirstLastPara="1" rIns="91325" wrap="square" tIns="45650">
            <a:noAutofit/>
          </a:bodyPr>
          <a:lstStyle/>
          <a:p>
            <a:pPr indent="0" lvl="0" marL="0" rtl="0" algn="l">
              <a:spcBef>
                <a:spcPts val="0"/>
              </a:spcBef>
              <a:spcAft>
                <a:spcPts val="0"/>
              </a:spcAft>
              <a:buNone/>
            </a:pPr>
            <a:r>
              <a:t/>
            </a:r>
            <a:endParaRPr>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 name="Shape 582"/>
        <p:cNvGrpSpPr/>
        <p:nvPr/>
      </p:nvGrpSpPr>
      <p:grpSpPr>
        <a:xfrm>
          <a:off x="0" y="0"/>
          <a:ext cx="0" cy="0"/>
          <a:chOff x="0" y="0"/>
          <a:chExt cx="0" cy="0"/>
        </a:xfrm>
      </p:grpSpPr>
      <p:sp>
        <p:nvSpPr>
          <p:cNvPr id="583" name="Google Shape;583;p9:notes"/>
          <p:cNvSpPr txBox="1"/>
          <p:nvPr>
            <p:ph idx="12" type="sldNum"/>
          </p:nvPr>
        </p:nvSpPr>
        <p:spPr>
          <a:xfrm>
            <a:off x="4010025" y="8893175"/>
            <a:ext cx="3065463" cy="468313"/>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
        <p:nvSpPr>
          <p:cNvPr id="584" name="Google Shape;584;p9:notes"/>
          <p:cNvSpPr/>
          <p:nvPr>
            <p:ph idx="2" type="sldImg"/>
          </p:nvPr>
        </p:nvSpPr>
        <p:spPr>
          <a:xfrm>
            <a:off x="1198563" y="703263"/>
            <a:ext cx="4679950" cy="3509962"/>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585" name="Google Shape;585;p9:notes"/>
          <p:cNvSpPr txBox="1"/>
          <p:nvPr>
            <p:ph idx="1" type="body"/>
          </p:nvPr>
        </p:nvSpPr>
        <p:spPr>
          <a:xfrm>
            <a:off x="706438" y="4446588"/>
            <a:ext cx="5664200" cy="4213225"/>
          </a:xfrm>
          <a:prstGeom prst="rect">
            <a:avLst/>
          </a:prstGeom>
          <a:solidFill>
            <a:srgbClr val="FFFFFF"/>
          </a:solidFill>
          <a:ln cap="flat" cmpd="sng" w="9525">
            <a:solidFill>
              <a:srgbClr val="000000"/>
            </a:solidFill>
            <a:prstDash val="solid"/>
            <a:miter lim="800000"/>
            <a:headEnd len="sm" w="sm" type="none"/>
            <a:tailEnd len="sm" w="sm" type="none"/>
          </a:ln>
        </p:spPr>
        <p:txBody>
          <a:bodyPr anchorCtr="0" anchor="t" bIns="45650" lIns="91325" spcFirstLastPara="1" rIns="91325" wrap="square" tIns="45650">
            <a:noAutofit/>
          </a:bodyPr>
          <a:lstStyle/>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rPr lang="en-US">
                <a:latin typeface="Calibri"/>
                <a:ea typeface="Calibri"/>
                <a:cs typeface="Calibri"/>
                <a:sym typeface="Calibri"/>
              </a:rPr>
              <a:t>When there is no-one setting the course, people will go in many directions.  At best some staff will head in the right general direction.  At worst, everyone heads in every directions.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Title and Text">
  <p:cSld name="10_Title and Text">
    <p:spTree>
      <p:nvGrpSpPr>
        <p:cNvPr id="15" name="Shape 15"/>
        <p:cNvGrpSpPr/>
        <p:nvPr/>
      </p:nvGrpSpPr>
      <p:grpSpPr>
        <a:xfrm>
          <a:off x="0" y="0"/>
          <a:ext cx="0" cy="0"/>
          <a:chOff x="0" y="0"/>
          <a:chExt cx="0" cy="0"/>
        </a:xfrm>
      </p:grpSpPr>
      <p:pic>
        <p:nvPicPr>
          <p:cNvPr descr="PRearth_C.png" id="16" name="Google Shape;16;p52"/>
          <p:cNvPicPr preferRelativeResize="0"/>
          <p:nvPr/>
        </p:nvPicPr>
        <p:blipFill rotWithShape="1">
          <a:blip r:embed="rId2">
            <a:alphaModFix/>
          </a:blip>
          <a:srcRect b="16473" l="0" r="0" t="0"/>
          <a:stretch/>
        </p:blipFill>
        <p:spPr>
          <a:xfrm>
            <a:off x="0" y="-669925"/>
            <a:ext cx="9144000" cy="7545388"/>
          </a:xfrm>
          <a:prstGeom prst="rect">
            <a:avLst/>
          </a:prstGeom>
          <a:noFill/>
          <a:ln>
            <a:noFill/>
          </a:ln>
        </p:spPr>
      </p:pic>
      <p:sp>
        <p:nvSpPr>
          <p:cNvPr id="17" name="Google Shape;17;p52"/>
          <p:cNvSpPr txBox="1"/>
          <p:nvPr/>
        </p:nvSpPr>
        <p:spPr>
          <a:xfrm>
            <a:off x="0" y="6372225"/>
            <a:ext cx="9144000" cy="503238"/>
          </a:xfrm>
          <a:prstGeom prst="rect">
            <a:avLst/>
          </a:prstGeom>
          <a:solidFill>
            <a:srgbClr val="49176D"/>
          </a:solidFill>
          <a:ln>
            <a:noFill/>
          </a:ln>
        </p:spPr>
        <p:txBody>
          <a:bodyPr anchorCtr="0" anchor="t" bIns="0" lIns="0" spcFirstLastPara="1" rIns="0" wrap="square" tIns="91425">
            <a:noAutofit/>
          </a:bodyPr>
          <a:lstStyle/>
          <a:p>
            <a:pPr indent="0" lvl="0" marL="0" marR="0" rtl="0" algn="ctr">
              <a:lnSpc>
                <a:spcPct val="150000"/>
              </a:lnSpc>
              <a:spcBef>
                <a:spcPts val="0"/>
              </a:spcBef>
              <a:spcAft>
                <a:spcPts val="0"/>
              </a:spcAft>
              <a:buNone/>
            </a:pPr>
            <a:r>
              <a:rPr b="1" i="1" lang="en-US" sz="800" u="none" cap="none" strike="noStrike">
                <a:solidFill>
                  <a:schemeClr val="lt1"/>
                </a:solidFill>
                <a:latin typeface="Arial"/>
                <a:ea typeface="Arial"/>
                <a:cs typeface="Arial"/>
                <a:sym typeface="Arial"/>
              </a:rPr>
              <a:t>The Leadership Challenge</a:t>
            </a:r>
            <a:r>
              <a:rPr b="1" baseline="30000" i="1" lang="en-US" sz="800" u="none" cap="none" strike="noStrike">
                <a:solidFill>
                  <a:schemeClr val="lt1"/>
                </a:solidFill>
                <a:latin typeface="Arial"/>
                <a:ea typeface="Arial"/>
                <a:cs typeface="Arial"/>
                <a:sym typeface="Arial"/>
              </a:rPr>
              <a:t>®</a:t>
            </a:r>
            <a:r>
              <a:rPr b="1" i="1" lang="en-US" sz="800" u="none" cap="none" strike="noStrike">
                <a:solidFill>
                  <a:schemeClr val="lt1"/>
                </a:solidFill>
                <a:latin typeface="Arial"/>
                <a:ea typeface="Arial"/>
                <a:cs typeface="Arial"/>
                <a:sym typeface="Arial"/>
              </a:rPr>
              <a:t> Workshop, Sixth Edition</a:t>
            </a:r>
            <a:r>
              <a:rPr b="1" i="0" lang="en-US" sz="800" u="none" cap="none" strike="noStrike">
                <a:solidFill>
                  <a:schemeClr val="lt1"/>
                </a:solidFill>
                <a:latin typeface="Arial"/>
                <a:ea typeface="Arial"/>
                <a:cs typeface="Arial"/>
                <a:sym typeface="Arial"/>
              </a:rPr>
              <a:t>. Copyright © 2018 by James M. Kouzes and Barry Z. Posner. </a:t>
            </a:r>
            <a:br>
              <a:rPr b="1" i="0" lang="en-US" sz="800" u="none" cap="none" strike="noStrike">
                <a:solidFill>
                  <a:schemeClr val="lt1"/>
                </a:solidFill>
                <a:latin typeface="Arial"/>
                <a:ea typeface="Arial"/>
                <a:cs typeface="Arial"/>
                <a:sym typeface="Arial"/>
              </a:rPr>
            </a:br>
            <a:r>
              <a:rPr b="1" i="0" lang="en-US" sz="800" u="none" cap="none" strike="noStrike">
                <a:solidFill>
                  <a:schemeClr val="lt1"/>
                </a:solidFill>
                <a:latin typeface="Arial"/>
                <a:ea typeface="Arial"/>
                <a:cs typeface="Arial"/>
                <a:sym typeface="Arial"/>
              </a:rPr>
              <a:t>All rights reserved. Discover more at www.leadershipchallenge.com.</a:t>
            </a:r>
            <a:endParaRPr/>
          </a:p>
          <a:p>
            <a:pPr indent="0" lvl="0" marL="0" marR="0" rtl="0" algn="l">
              <a:lnSpc>
                <a:spcPct val="150000"/>
              </a:lnSpc>
              <a:spcBef>
                <a:spcPts val="0"/>
              </a:spcBef>
              <a:spcAft>
                <a:spcPts val="0"/>
              </a:spcAft>
              <a:buNone/>
            </a:pPr>
            <a:r>
              <a:t/>
            </a:r>
            <a:endParaRPr b="1" i="0" sz="800" u="none" cap="none" strike="noStrike">
              <a:solidFill>
                <a:schemeClr val="dk1"/>
              </a:solidFill>
              <a:latin typeface="Arial"/>
              <a:ea typeface="Arial"/>
              <a:cs typeface="Arial"/>
              <a:sym typeface="Arial"/>
            </a:endParaRPr>
          </a:p>
        </p:txBody>
      </p:sp>
      <p:sp>
        <p:nvSpPr>
          <p:cNvPr id="18" name="Google Shape;18;p52"/>
          <p:cNvSpPr txBox="1"/>
          <p:nvPr>
            <p:ph type="title"/>
          </p:nvPr>
        </p:nvSpPr>
        <p:spPr>
          <a:xfrm>
            <a:off x="1111251" y="484659"/>
            <a:ext cx="7203056" cy="1143000"/>
          </a:xfrm>
          <a:prstGeom prst="rect">
            <a:avLst/>
          </a:prstGeom>
          <a:noFill/>
          <a:ln>
            <a:noFill/>
          </a:ln>
        </p:spPr>
        <p:txBody>
          <a:bodyPr anchorCtr="0" anchor="t" bIns="0" lIns="0" spcFirstLastPara="1" rIns="0" wrap="square" tIns="0">
            <a:normAutofit/>
          </a:bodyPr>
          <a:lstStyle>
            <a:lvl1pPr lvl="0" algn="l">
              <a:lnSpc>
                <a:spcPct val="86363"/>
              </a:lnSpc>
              <a:spcBef>
                <a:spcPts val="0"/>
              </a:spcBef>
              <a:spcAft>
                <a:spcPts val="0"/>
              </a:spcAft>
              <a:buSzPts val="1400"/>
              <a:buNone/>
              <a:defRPr sz="4400">
                <a:solidFill>
                  <a:srgbClr val="49176D"/>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_Title and Text">
  <p:cSld name="17_Title and Text">
    <p:spTree>
      <p:nvGrpSpPr>
        <p:cNvPr id="68" name="Shape 68"/>
        <p:cNvGrpSpPr/>
        <p:nvPr/>
      </p:nvGrpSpPr>
      <p:grpSpPr>
        <a:xfrm>
          <a:off x="0" y="0"/>
          <a:ext cx="0" cy="0"/>
          <a:chOff x="0" y="0"/>
          <a:chExt cx="0" cy="0"/>
        </a:xfrm>
      </p:grpSpPr>
      <p:sp>
        <p:nvSpPr>
          <p:cNvPr id="69" name="Google Shape;69;p61"/>
          <p:cNvSpPr/>
          <p:nvPr/>
        </p:nvSpPr>
        <p:spPr>
          <a:xfrm>
            <a:off x="0" y="0"/>
            <a:ext cx="9144000" cy="6548438"/>
          </a:xfrm>
          <a:prstGeom prst="rect">
            <a:avLst/>
          </a:prstGeom>
          <a:solidFill>
            <a:srgbClr val="009AC7">
              <a:alpha val="2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0" name="Google Shape;70;p61"/>
          <p:cNvSpPr/>
          <p:nvPr/>
        </p:nvSpPr>
        <p:spPr>
          <a:xfrm>
            <a:off x="741680" y="0"/>
            <a:ext cx="7924800" cy="6126163"/>
          </a:xfrm>
          <a:prstGeom prst="round2SameRect">
            <a:avLst>
              <a:gd fmla="val 7706" name="adj1"/>
              <a:gd fmla="val 0" name="adj2"/>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1" name="Google Shape;71;p61"/>
          <p:cNvSpPr txBox="1"/>
          <p:nvPr/>
        </p:nvSpPr>
        <p:spPr>
          <a:xfrm>
            <a:off x="0" y="6372225"/>
            <a:ext cx="9144000" cy="503238"/>
          </a:xfrm>
          <a:prstGeom prst="rect">
            <a:avLst/>
          </a:prstGeom>
          <a:solidFill>
            <a:srgbClr val="009AC7"/>
          </a:solidFill>
          <a:ln>
            <a:noFill/>
          </a:ln>
        </p:spPr>
        <p:txBody>
          <a:bodyPr anchorCtr="0" anchor="t" bIns="0" lIns="0" spcFirstLastPara="1" rIns="0" wrap="square" tIns="91425">
            <a:noAutofit/>
          </a:bodyPr>
          <a:lstStyle/>
          <a:p>
            <a:pPr indent="0" lvl="0" marL="0" marR="0" rtl="0" algn="ctr">
              <a:lnSpc>
                <a:spcPct val="150000"/>
              </a:lnSpc>
              <a:spcBef>
                <a:spcPts val="0"/>
              </a:spcBef>
              <a:spcAft>
                <a:spcPts val="0"/>
              </a:spcAft>
              <a:buNone/>
            </a:pPr>
            <a:r>
              <a:rPr b="1" i="1" lang="en-US" sz="800">
                <a:solidFill>
                  <a:schemeClr val="lt1"/>
                </a:solidFill>
                <a:latin typeface="Arial"/>
                <a:ea typeface="Arial"/>
                <a:cs typeface="Arial"/>
                <a:sym typeface="Arial"/>
              </a:rPr>
              <a:t>The Leadership Challenge</a:t>
            </a:r>
            <a:r>
              <a:rPr b="1" baseline="30000" i="1" lang="en-US" sz="800">
                <a:solidFill>
                  <a:schemeClr val="lt1"/>
                </a:solidFill>
                <a:latin typeface="Arial"/>
                <a:ea typeface="Arial"/>
                <a:cs typeface="Arial"/>
                <a:sym typeface="Arial"/>
              </a:rPr>
              <a:t>®</a:t>
            </a:r>
            <a:r>
              <a:rPr b="1" i="1" lang="en-US" sz="800">
                <a:solidFill>
                  <a:schemeClr val="lt1"/>
                </a:solidFill>
                <a:latin typeface="Arial"/>
                <a:ea typeface="Arial"/>
                <a:cs typeface="Arial"/>
                <a:sym typeface="Arial"/>
              </a:rPr>
              <a:t> Workshop, Sixth Edition</a:t>
            </a:r>
            <a:r>
              <a:rPr b="1" lang="en-US" sz="800">
                <a:solidFill>
                  <a:schemeClr val="lt1"/>
                </a:solidFill>
                <a:latin typeface="Arial"/>
                <a:ea typeface="Arial"/>
                <a:cs typeface="Arial"/>
                <a:sym typeface="Arial"/>
              </a:rPr>
              <a:t>. Copyright © 2018 by James M. Kouzes and Barry Z. Posner. </a:t>
            </a:r>
            <a:br>
              <a:rPr b="1" lang="en-US" sz="800">
                <a:solidFill>
                  <a:schemeClr val="lt1"/>
                </a:solidFill>
                <a:latin typeface="Arial"/>
                <a:ea typeface="Arial"/>
                <a:cs typeface="Arial"/>
                <a:sym typeface="Arial"/>
              </a:rPr>
            </a:br>
            <a:r>
              <a:rPr b="1" lang="en-US" sz="800">
                <a:solidFill>
                  <a:schemeClr val="lt1"/>
                </a:solidFill>
                <a:latin typeface="Arial"/>
                <a:ea typeface="Arial"/>
                <a:cs typeface="Arial"/>
                <a:sym typeface="Arial"/>
              </a:rPr>
              <a:t>All rights reserved. Discover more at www.leadershipchallenge.com.</a:t>
            </a:r>
            <a:endParaRPr/>
          </a:p>
          <a:p>
            <a:pPr indent="0" lvl="0" marL="0" marR="0" rtl="0" algn="l">
              <a:lnSpc>
                <a:spcPct val="150000"/>
              </a:lnSpc>
              <a:spcBef>
                <a:spcPts val="0"/>
              </a:spcBef>
              <a:spcAft>
                <a:spcPts val="0"/>
              </a:spcAft>
              <a:buNone/>
            </a:pPr>
            <a:r>
              <a:t/>
            </a:r>
            <a:endParaRPr b="1" sz="800">
              <a:solidFill>
                <a:schemeClr val="dk1"/>
              </a:solidFill>
              <a:latin typeface="Arial"/>
              <a:ea typeface="Arial"/>
              <a:cs typeface="Arial"/>
              <a:sym typeface="Arial"/>
            </a:endParaRPr>
          </a:p>
        </p:txBody>
      </p:sp>
      <p:pic>
        <p:nvPicPr>
          <p:cNvPr descr="PRinspire_C8ppt.png" id="72" name="Google Shape;72;p61"/>
          <p:cNvPicPr preferRelativeResize="0"/>
          <p:nvPr/>
        </p:nvPicPr>
        <p:blipFill rotWithShape="1">
          <a:blip r:embed="rId2">
            <a:alphaModFix/>
          </a:blip>
          <a:srcRect b="0" l="0" r="0" t="0"/>
          <a:stretch/>
        </p:blipFill>
        <p:spPr>
          <a:xfrm>
            <a:off x="-3175" y="484188"/>
            <a:ext cx="731838" cy="1096962"/>
          </a:xfrm>
          <a:prstGeom prst="rect">
            <a:avLst/>
          </a:prstGeom>
          <a:noFill/>
          <a:ln>
            <a:noFill/>
          </a:ln>
        </p:spPr>
      </p:pic>
      <p:sp>
        <p:nvSpPr>
          <p:cNvPr id="73" name="Google Shape;73;p61"/>
          <p:cNvSpPr txBox="1"/>
          <p:nvPr>
            <p:ph type="title"/>
          </p:nvPr>
        </p:nvSpPr>
        <p:spPr>
          <a:xfrm>
            <a:off x="1111251" y="484659"/>
            <a:ext cx="7203056" cy="1143000"/>
          </a:xfrm>
          <a:prstGeom prst="rect">
            <a:avLst/>
          </a:prstGeom>
          <a:noFill/>
          <a:ln>
            <a:noFill/>
          </a:ln>
        </p:spPr>
        <p:txBody>
          <a:bodyPr anchorCtr="0" anchor="t" bIns="0" lIns="0" spcFirstLastPara="1" rIns="0" wrap="square" tIns="0">
            <a:normAutofit/>
          </a:bodyPr>
          <a:lstStyle>
            <a:lvl1pPr lvl="0" algn="l">
              <a:lnSpc>
                <a:spcPct val="105555"/>
              </a:lnSpc>
              <a:spcBef>
                <a:spcPts val="0"/>
              </a:spcBef>
              <a:spcAft>
                <a:spcPts val="0"/>
              </a:spcAft>
              <a:buSzPts val="1400"/>
              <a:buNone/>
              <a:defRPr sz="3600">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74" name="Google Shape;74;p61"/>
          <p:cNvSpPr txBox="1"/>
          <p:nvPr>
            <p:ph idx="1" type="body"/>
          </p:nvPr>
        </p:nvSpPr>
        <p:spPr>
          <a:xfrm>
            <a:off x="1111252" y="1780130"/>
            <a:ext cx="7203056" cy="4192407"/>
          </a:xfrm>
          <a:prstGeom prst="rect">
            <a:avLst/>
          </a:prstGeom>
          <a:noFill/>
          <a:ln>
            <a:noFill/>
          </a:ln>
        </p:spPr>
        <p:txBody>
          <a:bodyPr anchorCtr="0" anchor="t" bIns="0" lIns="0" spcFirstLastPara="1" rIns="0" wrap="square" tIns="0">
            <a:noAutofit/>
          </a:bodyPr>
          <a:lstStyle>
            <a:lvl1pPr indent="-228600" lvl="0" marL="457200" algn="l">
              <a:lnSpc>
                <a:spcPct val="121212"/>
              </a:lnSpc>
              <a:spcBef>
                <a:spcPts val="4000"/>
              </a:spcBef>
              <a:spcAft>
                <a:spcPts val="0"/>
              </a:spcAft>
              <a:buClr>
                <a:srgbClr val="009AC7"/>
              </a:buClr>
              <a:buSzPts val="3300"/>
              <a:buFont typeface="Noto Sans Symbols"/>
              <a:buNone/>
              <a:defRPr sz="3300">
                <a:solidFill>
                  <a:schemeClr val="lt1"/>
                </a:solidFill>
              </a:defRPr>
            </a:lvl1pPr>
            <a:lvl2pPr indent="-228600" lvl="1" marL="914400" algn="l">
              <a:spcBef>
                <a:spcPts val="560"/>
              </a:spcBef>
              <a:spcAft>
                <a:spcPts val="0"/>
              </a:spcAft>
              <a:buClr>
                <a:schemeClr val="lt1"/>
              </a:buClr>
              <a:buSzPts val="2800"/>
              <a:buNone/>
              <a:defRPr>
                <a:solidFill>
                  <a:schemeClr val="lt1"/>
                </a:solidFill>
              </a:defRPr>
            </a:lvl2pPr>
            <a:lvl3pPr indent="-228600" lvl="2" marL="1371600" algn="l">
              <a:spcBef>
                <a:spcPts val="480"/>
              </a:spcBef>
              <a:spcAft>
                <a:spcPts val="0"/>
              </a:spcAft>
              <a:buClr>
                <a:schemeClr val="lt1"/>
              </a:buClr>
              <a:buSzPts val="2400"/>
              <a:buNone/>
              <a:defRPr>
                <a:solidFill>
                  <a:schemeClr val="lt1"/>
                </a:solidFill>
              </a:defRPr>
            </a:lvl3pPr>
            <a:lvl4pPr indent="-228600" lvl="3" marL="1828800" algn="l">
              <a:spcBef>
                <a:spcPts val="400"/>
              </a:spcBef>
              <a:spcAft>
                <a:spcPts val="0"/>
              </a:spcAft>
              <a:buClr>
                <a:schemeClr val="lt1"/>
              </a:buClr>
              <a:buSzPts val="2000"/>
              <a:buNone/>
              <a:defRPr>
                <a:solidFill>
                  <a:schemeClr val="lt1"/>
                </a:solidFill>
              </a:defRPr>
            </a:lvl4pPr>
            <a:lvl5pPr indent="-228600" lvl="4" marL="2286000" algn="l">
              <a:spcBef>
                <a:spcPts val="400"/>
              </a:spcBef>
              <a:spcAft>
                <a:spcPts val="0"/>
              </a:spcAft>
              <a:buClr>
                <a:schemeClr val="lt1"/>
              </a:buClr>
              <a:buSzPts val="2000"/>
              <a:buNone/>
              <a:defRPr>
                <a:solidFill>
                  <a:schemeClr val="lt1"/>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Title and Text">
  <p:cSld name="14_Title and Text">
    <p:spTree>
      <p:nvGrpSpPr>
        <p:cNvPr id="75" name="Shape 75"/>
        <p:cNvGrpSpPr/>
        <p:nvPr/>
      </p:nvGrpSpPr>
      <p:grpSpPr>
        <a:xfrm>
          <a:off x="0" y="0"/>
          <a:ext cx="0" cy="0"/>
          <a:chOff x="0" y="0"/>
          <a:chExt cx="0" cy="0"/>
        </a:xfrm>
      </p:grpSpPr>
      <p:pic>
        <p:nvPicPr>
          <p:cNvPr descr="PRchallenge_C2.png" id="76" name="Google Shape;76;p62"/>
          <p:cNvPicPr preferRelativeResize="0"/>
          <p:nvPr/>
        </p:nvPicPr>
        <p:blipFill rotWithShape="1">
          <a:blip r:embed="rId2">
            <a:alphaModFix/>
          </a:blip>
          <a:srcRect b="0" l="6614" r="620" t="6439"/>
          <a:stretch/>
        </p:blipFill>
        <p:spPr>
          <a:xfrm>
            <a:off x="0" y="0"/>
            <a:ext cx="9144000" cy="6567488"/>
          </a:xfrm>
          <a:prstGeom prst="rect">
            <a:avLst/>
          </a:prstGeom>
          <a:noFill/>
          <a:ln>
            <a:noFill/>
          </a:ln>
        </p:spPr>
      </p:pic>
      <p:sp>
        <p:nvSpPr>
          <p:cNvPr id="77" name="Google Shape;77;p62"/>
          <p:cNvSpPr txBox="1"/>
          <p:nvPr/>
        </p:nvSpPr>
        <p:spPr>
          <a:xfrm>
            <a:off x="0" y="6372225"/>
            <a:ext cx="9144000" cy="503238"/>
          </a:xfrm>
          <a:prstGeom prst="rect">
            <a:avLst/>
          </a:prstGeom>
          <a:solidFill>
            <a:srgbClr val="4B3900"/>
          </a:solidFill>
          <a:ln>
            <a:noFill/>
          </a:ln>
        </p:spPr>
        <p:txBody>
          <a:bodyPr anchorCtr="0" anchor="t" bIns="0" lIns="0" spcFirstLastPara="1" rIns="0" wrap="square" tIns="91425">
            <a:noAutofit/>
          </a:bodyPr>
          <a:lstStyle/>
          <a:p>
            <a:pPr indent="0" lvl="0" marL="0" marR="0" rtl="0" algn="ctr">
              <a:lnSpc>
                <a:spcPct val="150000"/>
              </a:lnSpc>
              <a:spcBef>
                <a:spcPts val="0"/>
              </a:spcBef>
              <a:spcAft>
                <a:spcPts val="0"/>
              </a:spcAft>
              <a:buNone/>
            </a:pPr>
            <a:r>
              <a:rPr b="1" i="1" lang="en-US" sz="800">
                <a:solidFill>
                  <a:schemeClr val="lt1"/>
                </a:solidFill>
                <a:latin typeface="Arial"/>
                <a:ea typeface="Arial"/>
                <a:cs typeface="Arial"/>
                <a:sym typeface="Arial"/>
              </a:rPr>
              <a:t>The Leadership Challenge</a:t>
            </a:r>
            <a:r>
              <a:rPr b="1" baseline="30000" i="1" lang="en-US" sz="800">
                <a:solidFill>
                  <a:schemeClr val="lt1"/>
                </a:solidFill>
                <a:latin typeface="Arial"/>
                <a:ea typeface="Arial"/>
                <a:cs typeface="Arial"/>
                <a:sym typeface="Arial"/>
              </a:rPr>
              <a:t>®</a:t>
            </a:r>
            <a:r>
              <a:rPr b="1" i="1" lang="en-US" sz="800">
                <a:solidFill>
                  <a:schemeClr val="lt1"/>
                </a:solidFill>
                <a:latin typeface="Arial"/>
                <a:ea typeface="Arial"/>
                <a:cs typeface="Arial"/>
                <a:sym typeface="Arial"/>
              </a:rPr>
              <a:t> Workshop, Sixth Edition</a:t>
            </a:r>
            <a:r>
              <a:rPr b="1" lang="en-US" sz="800">
                <a:solidFill>
                  <a:schemeClr val="lt1"/>
                </a:solidFill>
                <a:latin typeface="Arial"/>
                <a:ea typeface="Arial"/>
                <a:cs typeface="Arial"/>
                <a:sym typeface="Arial"/>
              </a:rPr>
              <a:t>. Copyright © 2018 by James M. Kouzes and Barry Z. Posner. </a:t>
            </a:r>
            <a:br>
              <a:rPr b="1" lang="en-US" sz="800">
                <a:solidFill>
                  <a:schemeClr val="lt1"/>
                </a:solidFill>
                <a:latin typeface="Arial"/>
                <a:ea typeface="Arial"/>
                <a:cs typeface="Arial"/>
                <a:sym typeface="Arial"/>
              </a:rPr>
            </a:br>
            <a:r>
              <a:rPr b="1" lang="en-US" sz="800">
                <a:solidFill>
                  <a:schemeClr val="lt1"/>
                </a:solidFill>
                <a:latin typeface="Arial"/>
                <a:ea typeface="Arial"/>
                <a:cs typeface="Arial"/>
                <a:sym typeface="Arial"/>
              </a:rPr>
              <a:t>All rights reserved. Discover more at www.leadershipchallenge.com.</a:t>
            </a:r>
            <a:endParaRPr/>
          </a:p>
          <a:p>
            <a:pPr indent="0" lvl="0" marL="0" marR="0" rtl="0" algn="l">
              <a:lnSpc>
                <a:spcPct val="150000"/>
              </a:lnSpc>
              <a:spcBef>
                <a:spcPts val="0"/>
              </a:spcBef>
              <a:spcAft>
                <a:spcPts val="0"/>
              </a:spcAft>
              <a:buNone/>
            </a:pPr>
            <a:r>
              <a:t/>
            </a:r>
            <a:endParaRPr b="1" sz="800">
              <a:solidFill>
                <a:schemeClr val="dk1"/>
              </a:solidFill>
              <a:latin typeface="Arial"/>
              <a:ea typeface="Arial"/>
              <a:cs typeface="Arial"/>
              <a:sym typeface="Arial"/>
            </a:endParaRPr>
          </a:p>
        </p:txBody>
      </p:sp>
      <p:sp>
        <p:nvSpPr>
          <p:cNvPr id="78" name="Google Shape;78;p62"/>
          <p:cNvSpPr txBox="1"/>
          <p:nvPr>
            <p:ph type="title"/>
          </p:nvPr>
        </p:nvSpPr>
        <p:spPr>
          <a:xfrm>
            <a:off x="1111251" y="484659"/>
            <a:ext cx="7203056" cy="1143000"/>
          </a:xfrm>
          <a:prstGeom prst="rect">
            <a:avLst/>
          </a:prstGeom>
          <a:noFill/>
          <a:ln>
            <a:noFill/>
          </a:ln>
        </p:spPr>
        <p:txBody>
          <a:bodyPr anchorCtr="0" anchor="t" bIns="0" lIns="0" spcFirstLastPara="1" rIns="0" wrap="square" tIns="0">
            <a:normAutofit/>
          </a:bodyPr>
          <a:lstStyle>
            <a:lvl1pPr lvl="0" algn="l">
              <a:lnSpc>
                <a:spcPct val="100000"/>
              </a:lnSpc>
              <a:spcBef>
                <a:spcPts val="0"/>
              </a:spcBef>
              <a:spcAft>
                <a:spcPts val="0"/>
              </a:spcAft>
              <a:buSzPts val="1400"/>
              <a:buNone/>
              <a:defRPr sz="4400">
                <a:solidFill>
                  <a:srgbClr val="4B3900"/>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Title and Text">
  <p:cSld name="18_Title and Text">
    <p:spTree>
      <p:nvGrpSpPr>
        <p:cNvPr id="79" name="Shape 79"/>
        <p:cNvGrpSpPr/>
        <p:nvPr/>
      </p:nvGrpSpPr>
      <p:grpSpPr>
        <a:xfrm>
          <a:off x="0" y="0"/>
          <a:ext cx="0" cy="0"/>
          <a:chOff x="0" y="0"/>
          <a:chExt cx="0" cy="0"/>
        </a:xfrm>
      </p:grpSpPr>
      <p:sp>
        <p:nvSpPr>
          <p:cNvPr id="80" name="Google Shape;80;p63"/>
          <p:cNvSpPr/>
          <p:nvPr/>
        </p:nvSpPr>
        <p:spPr>
          <a:xfrm>
            <a:off x="0" y="0"/>
            <a:ext cx="9144000" cy="6548438"/>
          </a:xfrm>
          <a:prstGeom prst="rect">
            <a:avLst/>
          </a:prstGeom>
          <a:solidFill>
            <a:srgbClr val="00927E">
              <a:alpha val="2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1" name="Google Shape;81;p63"/>
          <p:cNvSpPr/>
          <p:nvPr/>
        </p:nvSpPr>
        <p:spPr>
          <a:xfrm>
            <a:off x="741680" y="0"/>
            <a:ext cx="7924800" cy="6126163"/>
          </a:xfrm>
          <a:prstGeom prst="round2SameRect">
            <a:avLst>
              <a:gd fmla="val 7706" name="adj1"/>
              <a:gd fmla="val 0" name="adj2"/>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2" name="Google Shape;82;p63"/>
          <p:cNvSpPr txBox="1"/>
          <p:nvPr/>
        </p:nvSpPr>
        <p:spPr>
          <a:xfrm>
            <a:off x="0" y="6372225"/>
            <a:ext cx="9144000" cy="503238"/>
          </a:xfrm>
          <a:prstGeom prst="rect">
            <a:avLst/>
          </a:prstGeom>
          <a:solidFill>
            <a:srgbClr val="00927E"/>
          </a:solidFill>
          <a:ln>
            <a:noFill/>
          </a:ln>
        </p:spPr>
        <p:txBody>
          <a:bodyPr anchorCtr="0" anchor="t" bIns="0" lIns="0" spcFirstLastPara="1" rIns="0" wrap="square" tIns="91425">
            <a:noAutofit/>
          </a:bodyPr>
          <a:lstStyle/>
          <a:p>
            <a:pPr indent="0" lvl="0" marL="0" marR="0" rtl="0" algn="ctr">
              <a:lnSpc>
                <a:spcPct val="150000"/>
              </a:lnSpc>
              <a:spcBef>
                <a:spcPts val="0"/>
              </a:spcBef>
              <a:spcAft>
                <a:spcPts val="0"/>
              </a:spcAft>
              <a:buNone/>
            </a:pPr>
            <a:r>
              <a:rPr b="1" i="1" lang="en-US" sz="800">
                <a:solidFill>
                  <a:schemeClr val="lt1"/>
                </a:solidFill>
                <a:latin typeface="Arial"/>
                <a:ea typeface="Arial"/>
                <a:cs typeface="Arial"/>
                <a:sym typeface="Arial"/>
              </a:rPr>
              <a:t>The Leadership Challenge</a:t>
            </a:r>
            <a:r>
              <a:rPr b="1" baseline="30000" i="1" lang="en-US" sz="800">
                <a:solidFill>
                  <a:schemeClr val="lt1"/>
                </a:solidFill>
                <a:latin typeface="Arial"/>
                <a:ea typeface="Arial"/>
                <a:cs typeface="Arial"/>
                <a:sym typeface="Arial"/>
              </a:rPr>
              <a:t>®</a:t>
            </a:r>
            <a:r>
              <a:rPr b="1" i="1" lang="en-US" sz="800">
                <a:solidFill>
                  <a:schemeClr val="lt1"/>
                </a:solidFill>
                <a:latin typeface="Arial"/>
                <a:ea typeface="Arial"/>
                <a:cs typeface="Arial"/>
                <a:sym typeface="Arial"/>
              </a:rPr>
              <a:t> Workshop, Sixth Edition</a:t>
            </a:r>
            <a:r>
              <a:rPr b="1" lang="en-US" sz="800">
                <a:solidFill>
                  <a:schemeClr val="lt1"/>
                </a:solidFill>
                <a:latin typeface="Arial"/>
                <a:ea typeface="Arial"/>
                <a:cs typeface="Arial"/>
                <a:sym typeface="Arial"/>
              </a:rPr>
              <a:t>. Copyright © 2018 by James M. Kouzes and Barry Z. Posner. </a:t>
            </a:r>
            <a:br>
              <a:rPr b="1" lang="en-US" sz="800">
                <a:solidFill>
                  <a:schemeClr val="lt1"/>
                </a:solidFill>
                <a:latin typeface="Arial"/>
                <a:ea typeface="Arial"/>
                <a:cs typeface="Arial"/>
                <a:sym typeface="Arial"/>
              </a:rPr>
            </a:br>
            <a:r>
              <a:rPr b="1" lang="en-US" sz="800">
                <a:solidFill>
                  <a:schemeClr val="lt1"/>
                </a:solidFill>
                <a:latin typeface="Arial"/>
                <a:ea typeface="Arial"/>
                <a:cs typeface="Arial"/>
                <a:sym typeface="Arial"/>
              </a:rPr>
              <a:t>All rights reserved. Discover more at www.leadershipchallenge.com.</a:t>
            </a:r>
            <a:endParaRPr/>
          </a:p>
          <a:p>
            <a:pPr indent="0" lvl="0" marL="0" marR="0" rtl="0" algn="l">
              <a:lnSpc>
                <a:spcPct val="150000"/>
              </a:lnSpc>
              <a:spcBef>
                <a:spcPts val="0"/>
              </a:spcBef>
              <a:spcAft>
                <a:spcPts val="0"/>
              </a:spcAft>
              <a:buNone/>
            </a:pPr>
            <a:r>
              <a:t/>
            </a:r>
            <a:endParaRPr b="1" sz="800">
              <a:solidFill>
                <a:schemeClr val="dk1"/>
              </a:solidFill>
              <a:latin typeface="Arial"/>
              <a:ea typeface="Arial"/>
              <a:cs typeface="Arial"/>
              <a:sym typeface="Arial"/>
            </a:endParaRPr>
          </a:p>
        </p:txBody>
      </p:sp>
      <p:pic>
        <p:nvPicPr>
          <p:cNvPr descr="PRchallenge_C4ppt.png" id="83" name="Google Shape;83;p63"/>
          <p:cNvPicPr preferRelativeResize="0"/>
          <p:nvPr/>
        </p:nvPicPr>
        <p:blipFill rotWithShape="1">
          <a:blip r:embed="rId2">
            <a:alphaModFix/>
          </a:blip>
          <a:srcRect b="0" l="0" r="0" t="0"/>
          <a:stretch/>
        </p:blipFill>
        <p:spPr>
          <a:xfrm>
            <a:off x="-3175" y="484188"/>
            <a:ext cx="731838" cy="1096962"/>
          </a:xfrm>
          <a:prstGeom prst="rect">
            <a:avLst/>
          </a:prstGeom>
          <a:noFill/>
          <a:ln>
            <a:noFill/>
          </a:ln>
        </p:spPr>
      </p:pic>
      <p:sp>
        <p:nvSpPr>
          <p:cNvPr id="84" name="Google Shape;84;p63"/>
          <p:cNvSpPr txBox="1"/>
          <p:nvPr>
            <p:ph type="title"/>
          </p:nvPr>
        </p:nvSpPr>
        <p:spPr>
          <a:xfrm>
            <a:off x="1111251" y="484659"/>
            <a:ext cx="7203056" cy="1143000"/>
          </a:xfrm>
          <a:prstGeom prst="rect">
            <a:avLst/>
          </a:prstGeom>
          <a:noFill/>
          <a:ln>
            <a:noFill/>
          </a:ln>
        </p:spPr>
        <p:txBody>
          <a:bodyPr anchorCtr="0" anchor="t" bIns="0" lIns="0" spcFirstLastPara="1" rIns="0" wrap="square" tIns="0">
            <a:normAutofit/>
          </a:bodyPr>
          <a:lstStyle>
            <a:lvl1pPr lvl="0" algn="l">
              <a:lnSpc>
                <a:spcPct val="105555"/>
              </a:lnSpc>
              <a:spcBef>
                <a:spcPts val="0"/>
              </a:spcBef>
              <a:spcAft>
                <a:spcPts val="0"/>
              </a:spcAft>
              <a:buSzPts val="1400"/>
              <a:buNone/>
              <a:defRPr sz="3600">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85" name="Google Shape;85;p63"/>
          <p:cNvSpPr txBox="1"/>
          <p:nvPr>
            <p:ph idx="1" type="body"/>
          </p:nvPr>
        </p:nvSpPr>
        <p:spPr>
          <a:xfrm>
            <a:off x="1111252" y="1780130"/>
            <a:ext cx="7203056" cy="4192407"/>
          </a:xfrm>
          <a:prstGeom prst="rect">
            <a:avLst/>
          </a:prstGeom>
          <a:noFill/>
          <a:ln>
            <a:noFill/>
          </a:ln>
        </p:spPr>
        <p:txBody>
          <a:bodyPr anchorCtr="0" anchor="t" bIns="0" lIns="0" spcFirstLastPara="1" rIns="0" wrap="square" tIns="0">
            <a:noAutofit/>
          </a:bodyPr>
          <a:lstStyle>
            <a:lvl1pPr indent="-228600" lvl="0" marL="457200" algn="l">
              <a:lnSpc>
                <a:spcPct val="121212"/>
              </a:lnSpc>
              <a:spcBef>
                <a:spcPts val="4000"/>
              </a:spcBef>
              <a:spcAft>
                <a:spcPts val="0"/>
              </a:spcAft>
              <a:buClr>
                <a:srgbClr val="00927E"/>
              </a:buClr>
              <a:buSzPts val="3300"/>
              <a:buFont typeface="Noto Sans Symbols"/>
              <a:buNone/>
              <a:defRPr sz="3300">
                <a:solidFill>
                  <a:schemeClr val="lt1"/>
                </a:solidFill>
              </a:defRPr>
            </a:lvl1pPr>
            <a:lvl2pPr indent="-228600" lvl="1" marL="914400" algn="l">
              <a:spcBef>
                <a:spcPts val="560"/>
              </a:spcBef>
              <a:spcAft>
                <a:spcPts val="0"/>
              </a:spcAft>
              <a:buClr>
                <a:schemeClr val="lt1"/>
              </a:buClr>
              <a:buSzPts val="2800"/>
              <a:buNone/>
              <a:defRPr>
                <a:solidFill>
                  <a:schemeClr val="lt1"/>
                </a:solidFill>
              </a:defRPr>
            </a:lvl2pPr>
            <a:lvl3pPr indent="-228600" lvl="2" marL="1371600" algn="l">
              <a:spcBef>
                <a:spcPts val="480"/>
              </a:spcBef>
              <a:spcAft>
                <a:spcPts val="0"/>
              </a:spcAft>
              <a:buClr>
                <a:schemeClr val="lt1"/>
              </a:buClr>
              <a:buSzPts val="2400"/>
              <a:buNone/>
              <a:defRPr>
                <a:solidFill>
                  <a:schemeClr val="lt1"/>
                </a:solidFill>
              </a:defRPr>
            </a:lvl3pPr>
            <a:lvl4pPr indent="-228600" lvl="3" marL="1828800" algn="l">
              <a:spcBef>
                <a:spcPts val="400"/>
              </a:spcBef>
              <a:spcAft>
                <a:spcPts val="0"/>
              </a:spcAft>
              <a:buClr>
                <a:schemeClr val="lt1"/>
              </a:buClr>
              <a:buSzPts val="2000"/>
              <a:buNone/>
              <a:defRPr>
                <a:solidFill>
                  <a:schemeClr val="lt1"/>
                </a:solidFill>
              </a:defRPr>
            </a:lvl4pPr>
            <a:lvl5pPr indent="-228600" lvl="4" marL="2286000" algn="l">
              <a:spcBef>
                <a:spcPts val="400"/>
              </a:spcBef>
              <a:spcAft>
                <a:spcPts val="0"/>
              </a:spcAft>
              <a:buClr>
                <a:schemeClr val="lt1"/>
              </a:buClr>
              <a:buSzPts val="2000"/>
              <a:buNone/>
              <a:defRPr>
                <a:solidFill>
                  <a:schemeClr val="lt1"/>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and Text">
  <p:cSld name="4_Title and Text">
    <p:spTree>
      <p:nvGrpSpPr>
        <p:cNvPr id="86" name="Shape 86"/>
        <p:cNvGrpSpPr/>
        <p:nvPr/>
      </p:nvGrpSpPr>
      <p:grpSpPr>
        <a:xfrm>
          <a:off x="0" y="0"/>
          <a:ext cx="0" cy="0"/>
          <a:chOff x="0" y="0"/>
          <a:chExt cx="0" cy="0"/>
        </a:xfrm>
      </p:grpSpPr>
      <p:sp>
        <p:nvSpPr>
          <p:cNvPr id="87" name="Google Shape;87;p64"/>
          <p:cNvSpPr/>
          <p:nvPr/>
        </p:nvSpPr>
        <p:spPr>
          <a:xfrm>
            <a:off x="0" y="0"/>
            <a:ext cx="9144000" cy="6548438"/>
          </a:xfrm>
          <a:prstGeom prst="rect">
            <a:avLst/>
          </a:prstGeom>
          <a:solidFill>
            <a:srgbClr val="00927E">
              <a:alpha val="2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8" name="Google Shape;88;p64"/>
          <p:cNvSpPr/>
          <p:nvPr/>
        </p:nvSpPr>
        <p:spPr>
          <a:xfrm>
            <a:off x="741680" y="0"/>
            <a:ext cx="7924800" cy="6126163"/>
          </a:xfrm>
          <a:prstGeom prst="round2SameRect">
            <a:avLst>
              <a:gd fmla="val 7706" name="adj1"/>
              <a:gd fmla="val 0" name="adj2"/>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9" name="Google Shape;89;p64"/>
          <p:cNvSpPr txBox="1"/>
          <p:nvPr/>
        </p:nvSpPr>
        <p:spPr>
          <a:xfrm>
            <a:off x="0" y="6372225"/>
            <a:ext cx="9144000" cy="503238"/>
          </a:xfrm>
          <a:prstGeom prst="rect">
            <a:avLst/>
          </a:prstGeom>
          <a:solidFill>
            <a:srgbClr val="00927E"/>
          </a:solidFill>
          <a:ln>
            <a:noFill/>
          </a:ln>
        </p:spPr>
        <p:txBody>
          <a:bodyPr anchorCtr="0" anchor="t" bIns="0" lIns="0" spcFirstLastPara="1" rIns="0" wrap="square" tIns="91425">
            <a:noAutofit/>
          </a:bodyPr>
          <a:lstStyle/>
          <a:p>
            <a:pPr indent="0" lvl="0" marL="0" marR="0" rtl="0" algn="ctr">
              <a:lnSpc>
                <a:spcPct val="150000"/>
              </a:lnSpc>
              <a:spcBef>
                <a:spcPts val="0"/>
              </a:spcBef>
              <a:spcAft>
                <a:spcPts val="0"/>
              </a:spcAft>
              <a:buNone/>
            </a:pPr>
            <a:r>
              <a:rPr b="1" i="1" lang="en-US" sz="800">
                <a:solidFill>
                  <a:schemeClr val="lt1"/>
                </a:solidFill>
                <a:latin typeface="Arial"/>
                <a:ea typeface="Arial"/>
                <a:cs typeface="Arial"/>
                <a:sym typeface="Arial"/>
              </a:rPr>
              <a:t>The Leadership Challenge</a:t>
            </a:r>
            <a:r>
              <a:rPr b="1" baseline="30000" i="1" lang="en-US" sz="800">
                <a:solidFill>
                  <a:schemeClr val="lt1"/>
                </a:solidFill>
                <a:latin typeface="Arial"/>
                <a:ea typeface="Arial"/>
                <a:cs typeface="Arial"/>
                <a:sym typeface="Arial"/>
              </a:rPr>
              <a:t>®</a:t>
            </a:r>
            <a:r>
              <a:rPr b="1" i="1" lang="en-US" sz="800">
                <a:solidFill>
                  <a:schemeClr val="lt1"/>
                </a:solidFill>
                <a:latin typeface="Arial"/>
                <a:ea typeface="Arial"/>
                <a:cs typeface="Arial"/>
                <a:sym typeface="Arial"/>
              </a:rPr>
              <a:t> Workshop, Sixth Edition</a:t>
            </a:r>
            <a:r>
              <a:rPr b="1" lang="en-US" sz="800">
                <a:solidFill>
                  <a:schemeClr val="lt1"/>
                </a:solidFill>
                <a:latin typeface="Arial"/>
                <a:ea typeface="Arial"/>
                <a:cs typeface="Arial"/>
                <a:sym typeface="Arial"/>
              </a:rPr>
              <a:t>. Copyright © 2018 by James M. Kouzes and Barry Z. Posner. </a:t>
            </a:r>
            <a:br>
              <a:rPr b="1" lang="en-US" sz="800">
                <a:solidFill>
                  <a:schemeClr val="lt1"/>
                </a:solidFill>
                <a:latin typeface="Arial"/>
                <a:ea typeface="Arial"/>
                <a:cs typeface="Arial"/>
                <a:sym typeface="Arial"/>
              </a:rPr>
            </a:br>
            <a:r>
              <a:rPr b="1" lang="en-US" sz="800">
                <a:solidFill>
                  <a:schemeClr val="lt1"/>
                </a:solidFill>
                <a:latin typeface="Arial"/>
                <a:ea typeface="Arial"/>
                <a:cs typeface="Arial"/>
                <a:sym typeface="Arial"/>
              </a:rPr>
              <a:t>All rights reserved. Discover more at www.leadershipchallenge.com.</a:t>
            </a:r>
            <a:endParaRPr/>
          </a:p>
          <a:p>
            <a:pPr indent="0" lvl="0" marL="0" marR="0" rtl="0" algn="l">
              <a:lnSpc>
                <a:spcPct val="150000"/>
              </a:lnSpc>
              <a:spcBef>
                <a:spcPts val="0"/>
              </a:spcBef>
              <a:spcAft>
                <a:spcPts val="0"/>
              </a:spcAft>
              <a:buNone/>
            </a:pPr>
            <a:r>
              <a:t/>
            </a:r>
            <a:endParaRPr b="1" sz="800">
              <a:solidFill>
                <a:schemeClr val="dk1"/>
              </a:solidFill>
              <a:latin typeface="Arial"/>
              <a:ea typeface="Arial"/>
              <a:cs typeface="Arial"/>
              <a:sym typeface="Arial"/>
            </a:endParaRPr>
          </a:p>
        </p:txBody>
      </p:sp>
      <p:pic>
        <p:nvPicPr>
          <p:cNvPr descr="PRchallenge_C4ppt.png" id="90" name="Google Shape;90;p64"/>
          <p:cNvPicPr preferRelativeResize="0"/>
          <p:nvPr/>
        </p:nvPicPr>
        <p:blipFill rotWithShape="1">
          <a:blip r:embed="rId2">
            <a:alphaModFix/>
          </a:blip>
          <a:srcRect b="0" l="0" r="0" t="0"/>
          <a:stretch/>
        </p:blipFill>
        <p:spPr>
          <a:xfrm>
            <a:off x="-3175" y="484188"/>
            <a:ext cx="731838" cy="1096962"/>
          </a:xfrm>
          <a:prstGeom prst="rect">
            <a:avLst/>
          </a:prstGeom>
          <a:noFill/>
          <a:ln>
            <a:noFill/>
          </a:ln>
        </p:spPr>
      </p:pic>
      <p:sp>
        <p:nvSpPr>
          <p:cNvPr id="91" name="Google Shape;91;p64"/>
          <p:cNvSpPr txBox="1"/>
          <p:nvPr>
            <p:ph type="title"/>
          </p:nvPr>
        </p:nvSpPr>
        <p:spPr>
          <a:xfrm>
            <a:off x="1111251" y="484659"/>
            <a:ext cx="7203056" cy="1143000"/>
          </a:xfrm>
          <a:prstGeom prst="rect">
            <a:avLst/>
          </a:prstGeom>
          <a:noFill/>
          <a:ln>
            <a:noFill/>
          </a:ln>
        </p:spPr>
        <p:txBody>
          <a:bodyPr anchorCtr="0" anchor="t" bIns="0" lIns="0" spcFirstLastPara="1" rIns="0" wrap="square" tIns="0">
            <a:normAutofit/>
          </a:bodyPr>
          <a:lstStyle>
            <a:lvl1pPr lvl="0" algn="l">
              <a:lnSpc>
                <a:spcPct val="105555"/>
              </a:lnSpc>
              <a:spcBef>
                <a:spcPts val="0"/>
              </a:spcBef>
              <a:spcAft>
                <a:spcPts val="0"/>
              </a:spcAft>
              <a:buSzPts val="1400"/>
              <a:buNone/>
              <a:defRPr sz="3600">
                <a:solidFill>
                  <a:srgbClr val="4B3900"/>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92" name="Google Shape;92;p64"/>
          <p:cNvSpPr txBox="1"/>
          <p:nvPr>
            <p:ph idx="1" type="body"/>
          </p:nvPr>
        </p:nvSpPr>
        <p:spPr>
          <a:xfrm>
            <a:off x="1111252" y="1780130"/>
            <a:ext cx="7203056" cy="4192407"/>
          </a:xfrm>
          <a:prstGeom prst="rect">
            <a:avLst/>
          </a:prstGeom>
          <a:noFill/>
          <a:ln>
            <a:noFill/>
          </a:ln>
        </p:spPr>
        <p:txBody>
          <a:bodyPr anchorCtr="0" anchor="t" bIns="0" lIns="0" spcFirstLastPara="1" rIns="0" wrap="square" tIns="0">
            <a:noAutofit/>
          </a:bodyPr>
          <a:lstStyle>
            <a:lvl1pPr indent="-393700" lvl="0" marL="457200" algn="l">
              <a:spcBef>
                <a:spcPts val="2000"/>
              </a:spcBef>
              <a:spcAft>
                <a:spcPts val="0"/>
              </a:spcAft>
              <a:buClr>
                <a:srgbClr val="00927E"/>
              </a:buClr>
              <a:buSzPts val="2600"/>
              <a:buFont typeface="Noto Sans Symbols"/>
              <a:buChar char="▪"/>
              <a:defRPr sz="2600">
                <a:solidFill>
                  <a:srgbClr val="4B3900"/>
                </a:solidFill>
              </a:defRPr>
            </a:lvl1pPr>
            <a:lvl2pPr indent="-406400" lvl="1" marL="914400" algn="l">
              <a:spcBef>
                <a:spcPts val="560"/>
              </a:spcBef>
              <a:spcAft>
                <a:spcPts val="0"/>
              </a:spcAft>
              <a:buClr>
                <a:srgbClr val="4B3900"/>
              </a:buClr>
              <a:buSzPts val="2800"/>
              <a:buChar char="–"/>
              <a:defRPr>
                <a:solidFill>
                  <a:srgbClr val="4B3900"/>
                </a:solidFill>
              </a:defRPr>
            </a:lvl2pPr>
            <a:lvl3pPr indent="-381000" lvl="2" marL="1371600" algn="l">
              <a:spcBef>
                <a:spcPts val="480"/>
              </a:spcBef>
              <a:spcAft>
                <a:spcPts val="0"/>
              </a:spcAft>
              <a:buClr>
                <a:srgbClr val="4B3900"/>
              </a:buClr>
              <a:buSzPts val="2400"/>
              <a:buChar char="•"/>
              <a:defRPr>
                <a:solidFill>
                  <a:srgbClr val="4B3900"/>
                </a:solidFill>
              </a:defRPr>
            </a:lvl3pPr>
            <a:lvl4pPr indent="-355600" lvl="3" marL="1828800" algn="l">
              <a:spcBef>
                <a:spcPts val="400"/>
              </a:spcBef>
              <a:spcAft>
                <a:spcPts val="0"/>
              </a:spcAft>
              <a:buClr>
                <a:srgbClr val="4B3900"/>
              </a:buClr>
              <a:buSzPts val="2000"/>
              <a:buChar char="–"/>
              <a:defRPr>
                <a:solidFill>
                  <a:srgbClr val="4B3900"/>
                </a:solidFill>
              </a:defRPr>
            </a:lvl4pPr>
            <a:lvl5pPr indent="-355600" lvl="4" marL="2286000" algn="l">
              <a:spcBef>
                <a:spcPts val="400"/>
              </a:spcBef>
              <a:spcAft>
                <a:spcPts val="0"/>
              </a:spcAft>
              <a:buClr>
                <a:srgbClr val="4B3900"/>
              </a:buClr>
              <a:buSzPts val="2000"/>
              <a:buChar char="»"/>
              <a:defRPr>
                <a:solidFill>
                  <a:srgbClr val="4B3900"/>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Title and Text">
  <p:cSld name="15_Title and Text">
    <p:spTree>
      <p:nvGrpSpPr>
        <p:cNvPr id="93" name="Shape 93"/>
        <p:cNvGrpSpPr/>
        <p:nvPr/>
      </p:nvGrpSpPr>
      <p:grpSpPr>
        <a:xfrm>
          <a:off x="0" y="0"/>
          <a:ext cx="0" cy="0"/>
          <a:chOff x="0" y="0"/>
          <a:chExt cx="0" cy="0"/>
        </a:xfrm>
      </p:grpSpPr>
      <p:pic>
        <p:nvPicPr>
          <p:cNvPr descr="PRenable_C2.png" id="94" name="Google Shape;94;p65"/>
          <p:cNvPicPr preferRelativeResize="0"/>
          <p:nvPr/>
        </p:nvPicPr>
        <p:blipFill rotWithShape="1">
          <a:blip r:embed="rId2">
            <a:alphaModFix/>
          </a:blip>
          <a:srcRect b="3592" l="0" r="12789" t="8170"/>
          <a:stretch/>
        </p:blipFill>
        <p:spPr>
          <a:xfrm>
            <a:off x="331788" y="0"/>
            <a:ext cx="8812212" cy="6858000"/>
          </a:xfrm>
          <a:prstGeom prst="rect">
            <a:avLst/>
          </a:prstGeom>
          <a:noFill/>
          <a:ln>
            <a:noFill/>
          </a:ln>
        </p:spPr>
      </p:pic>
      <p:sp>
        <p:nvSpPr>
          <p:cNvPr id="95" name="Google Shape;95;p65"/>
          <p:cNvSpPr txBox="1"/>
          <p:nvPr/>
        </p:nvSpPr>
        <p:spPr>
          <a:xfrm>
            <a:off x="0" y="6372225"/>
            <a:ext cx="9144000" cy="503238"/>
          </a:xfrm>
          <a:prstGeom prst="rect">
            <a:avLst/>
          </a:prstGeom>
          <a:solidFill>
            <a:srgbClr val="0F004E"/>
          </a:solidFill>
          <a:ln>
            <a:noFill/>
          </a:ln>
        </p:spPr>
        <p:txBody>
          <a:bodyPr anchorCtr="0" anchor="t" bIns="0" lIns="0" spcFirstLastPara="1" rIns="0" wrap="square" tIns="91425">
            <a:noAutofit/>
          </a:bodyPr>
          <a:lstStyle/>
          <a:p>
            <a:pPr indent="0" lvl="0" marL="0" marR="0" rtl="0" algn="ctr">
              <a:lnSpc>
                <a:spcPct val="150000"/>
              </a:lnSpc>
              <a:spcBef>
                <a:spcPts val="0"/>
              </a:spcBef>
              <a:spcAft>
                <a:spcPts val="0"/>
              </a:spcAft>
              <a:buNone/>
            </a:pPr>
            <a:r>
              <a:rPr b="1" i="1" lang="en-US" sz="800">
                <a:solidFill>
                  <a:schemeClr val="lt1"/>
                </a:solidFill>
                <a:latin typeface="Arial"/>
                <a:ea typeface="Arial"/>
                <a:cs typeface="Arial"/>
                <a:sym typeface="Arial"/>
              </a:rPr>
              <a:t>The Leadership Challenge</a:t>
            </a:r>
            <a:r>
              <a:rPr b="1" baseline="30000" i="1" lang="en-US" sz="800">
                <a:solidFill>
                  <a:schemeClr val="lt1"/>
                </a:solidFill>
                <a:latin typeface="Arial"/>
                <a:ea typeface="Arial"/>
                <a:cs typeface="Arial"/>
                <a:sym typeface="Arial"/>
              </a:rPr>
              <a:t>®</a:t>
            </a:r>
            <a:r>
              <a:rPr b="1" i="1" lang="en-US" sz="800">
                <a:solidFill>
                  <a:schemeClr val="lt1"/>
                </a:solidFill>
                <a:latin typeface="Arial"/>
                <a:ea typeface="Arial"/>
                <a:cs typeface="Arial"/>
                <a:sym typeface="Arial"/>
              </a:rPr>
              <a:t> Workshop, Sixth Edition</a:t>
            </a:r>
            <a:r>
              <a:rPr b="1" lang="en-US" sz="800">
                <a:solidFill>
                  <a:schemeClr val="lt1"/>
                </a:solidFill>
                <a:latin typeface="Arial"/>
                <a:ea typeface="Arial"/>
                <a:cs typeface="Arial"/>
                <a:sym typeface="Arial"/>
              </a:rPr>
              <a:t>. Copyright © 2018 by James M. Kouzes and Barry Z. Posner. </a:t>
            </a:r>
            <a:br>
              <a:rPr b="1" lang="en-US" sz="800">
                <a:solidFill>
                  <a:schemeClr val="lt1"/>
                </a:solidFill>
                <a:latin typeface="Arial"/>
                <a:ea typeface="Arial"/>
                <a:cs typeface="Arial"/>
                <a:sym typeface="Arial"/>
              </a:rPr>
            </a:br>
            <a:r>
              <a:rPr b="1" lang="en-US" sz="800">
                <a:solidFill>
                  <a:schemeClr val="lt1"/>
                </a:solidFill>
                <a:latin typeface="Arial"/>
                <a:ea typeface="Arial"/>
                <a:cs typeface="Arial"/>
                <a:sym typeface="Arial"/>
              </a:rPr>
              <a:t>All rights reserved. Discover more at www.leadershipchallenge.com.</a:t>
            </a:r>
            <a:endParaRPr/>
          </a:p>
          <a:p>
            <a:pPr indent="0" lvl="0" marL="0" marR="0" rtl="0" algn="l">
              <a:lnSpc>
                <a:spcPct val="150000"/>
              </a:lnSpc>
              <a:spcBef>
                <a:spcPts val="0"/>
              </a:spcBef>
              <a:spcAft>
                <a:spcPts val="0"/>
              </a:spcAft>
              <a:buNone/>
            </a:pPr>
            <a:r>
              <a:t/>
            </a:r>
            <a:endParaRPr b="1" sz="800">
              <a:solidFill>
                <a:schemeClr val="dk1"/>
              </a:solidFill>
              <a:latin typeface="Arial"/>
              <a:ea typeface="Arial"/>
              <a:cs typeface="Arial"/>
              <a:sym typeface="Arial"/>
            </a:endParaRPr>
          </a:p>
        </p:txBody>
      </p:sp>
      <p:sp>
        <p:nvSpPr>
          <p:cNvPr id="96" name="Google Shape;96;p65"/>
          <p:cNvSpPr txBox="1"/>
          <p:nvPr>
            <p:ph type="title"/>
          </p:nvPr>
        </p:nvSpPr>
        <p:spPr>
          <a:xfrm>
            <a:off x="1111251" y="484659"/>
            <a:ext cx="7203056" cy="1143000"/>
          </a:xfrm>
          <a:prstGeom prst="rect">
            <a:avLst/>
          </a:prstGeom>
          <a:noFill/>
          <a:ln>
            <a:noFill/>
          </a:ln>
        </p:spPr>
        <p:txBody>
          <a:bodyPr anchorCtr="0" anchor="t" bIns="0" lIns="0" spcFirstLastPara="1" rIns="0" wrap="square" tIns="0">
            <a:normAutofit/>
          </a:bodyPr>
          <a:lstStyle>
            <a:lvl1pPr lvl="0" algn="l">
              <a:lnSpc>
                <a:spcPct val="100000"/>
              </a:lnSpc>
              <a:spcBef>
                <a:spcPts val="0"/>
              </a:spcBef>
              <a:spcAft>
                <a:spcPts val="0"/>
              </a:spcAft>
              <a:buSzPts val="1400"/>
              <a:buNone/>
              <a:defRPr sz="4400">
                <a:solidFill>
                  <a:srgbClr val="0F004E"/>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and Text">
  <p:cSld name="5_Title and Text">
    <p:spTree>
      <p:nvGrpSpPr>
        <p:cNvPr id="97" name="Shape 97"/>
        <p:cNvGrpSpPr/>
        <p:nvPr/>
      </p:nvGrpSpPr>
      <p:grpSpPr>
        <a:xfrm>
          <a:off x="0" y="0"/>
          <a:ext cx="0" cy="0"/>
          <a:chOff x="0" y="0"/>
          <a:chExt cx="0" cy="0"/>
        </a:xfrm>
      </p:grpSpPr>
      <p:sp>
        <p:nvSpPr>
          <p:cNvPr id="98" name="Google Shape;98;p66"/>
          <p:cNvSpPr/>
          <p:nvPr/>
        </p:nvSpPr>
        <p:spPr>
          <a:xfrm>
            <a:off x="0" y="0"/>
            <a:ext cx="9144000" cy="6548438"/>
          </a:xfrm>
          <a:prstGeom prst="rect">
            <a:avLst/>
          </a:prstGeom>
          <a:solidFill>
            <a:srgbClr val="9C0059">
              <a:alpha val="2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9" name="Google Shape;99;p66"/>
          <p:cNvSpPr/>
          <p:nvPr/>
        </p:nvSpPr>
        <p:spPr>
          <a:xfrm>
            <a:off x="741680" y="0"/>
            <a:ext cx="7924800" cy="6126163"/>
          </a:xfrm>
          <a:prstGeom prst="round2SameRect">
            <a:avLst>
              <a:gd fmla="val 7706" name="adj1"/>
              <a:gd fmla="val 0" name="adj2"/>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0" name="Google Shape;100;p66"/>
          <p:cNvSpPr txBox="1"/>
          <p:nvPr/>
        </p:nvSpPr>
        <p:spPr>
          <a:xfrm>
            <a:off x="0" y="6372225"/>
            <a:ext cx="9144000" cy="503238"/>
          </a:xfrm>
          <a:prstGeom prst="rect">
            <a:avLst/>
          </a:prstGeom>
          <a:solidFill>
            <a:srgbClr val="9C0059"/>
          </a:solidFill>
          <a:ln>
            <a:noFill/>
          </a:ln>
        </p:spPr>
        <p:txBody>
          <a:bodyPr anchorCtr="0" anchor="t" bIns="0" lIns="0" spcFirstLastPara="1" rIns="0" wrap="square" tIns="91425">
            <a:noAutofit/>
          </a:bodyPr>
          <a:lstStyle/>
          <a:p>
            <a:pPr indent="0" lvl="0" marL="0" marR="0" rtl="0" algn="ctr">
              <a:lnSpc>
                <a:spcPct val="150000"/>
              </a:lnSpc>
              <a:spcBef>
                <a:spcPts val="0"/>
              </a:spcBef>
              <a:spcAft>
                <a:spcPts val="0"/>
              </a:spcAft>
              <a:buNone/>
            </a:pPr>
            <a:r>
              <a:rPr b="1" i="1" lang="en-US" sz="800">
                <a:solidFill>
                  <a:schemeClr val="lt1"/>
                </a:solidFill>
                <a:latin typeface="Arial"/>
                <a:ea typeface="Arial"/>
                <a:cs typeface="Arial"/>
                <a:sym typeface="Arial"/>
              </a:rPr>
              <a:t>The Leadership Challenge</a:t>
            </a:r>
            <a:r>
              <a:rPr b="1" baseline="30000" i="1" lang="en-US" sz="800">
                <a:solidFill>
                  <a:schemeClr val="lt1"/>
                </a:solidFill>
                <a:latin typeface="Arial"/>
                <a:ea typeface="Arial"/>
                <a:cs typeface="Arial"/>
                <a:sym typeface="Arial"/>
              </a:rPr>
              <a:t>®</a:t>
            </a:r>
            <a:r>
              <a:rPr b="1" i="1" lang="en-US" sz="800">
                <a:solidFill>
                  <a:schemeClr val="lt1"/>
                </a:solidFill>
                <a:latin typeface="Arial"/>
                <a:ea typeface="Arial"/>
                <a:cs typeface="Arial"/>
                <a:sym typeface="Arial"/>
              </a:rPr>
              <a:t> Workshop, Sixth Edition</a:t>
            </a:r>
            <a:r>
              <a:rPr b="1" lang="en-US" sz="800">
                <a:solidFill>
                  <a:schemeClr val="lt1"/>
                </a:solidFill>
                <a:latin typeface="Arial"/>
                <a:ea typeface="Arial"/>
                <a:cs typeface="Arial"/>
                <a:sym typeface="Arial"/>
              </a:rPr>
              <a:t>. Copyright © 2018 by James M. Kouzes and Barry Z. Posner. </a:t>
            </a:r>
            <a:br>
              <a:rPr b="1" lang="en-US" sz="800">
                <a:solidFill>
                  <a:schemeClr val="lt1"/>
                </a:solidFill>
                <a:latin typeface="Arial"/>
                <a:ea typeface="Arial"/>
                <a:cs typeface="Arial"/>
                <a:sym typeface="Arial"/>
              </a:rPr>
            </a:br>
            <a:r>
              <a:rPr b="1" lang="en-US" sz="800">
                <a:solidFill>
                  <a:schemeClr val="lt1"/>
                </a:solidFill>
                <a:latin typeface="Arial"/>
                <a:ea typeface="Arial"/>
                <a:cs typeface="Arial"/>
                <a:sym typeface="Arial"/>
              </a:rPr>
              <a:t>All rights reserved. Discover more at www.leadershipchallenge.com.</a:t>
            </a:r>
            <a:endParaRPr/>
          </a:p>
          <a:p>
            <a:pPr indent="0" lvl="0" marL="0" marR="0" rtl="0" algn="l">
              <a:lnSpc>
                <a:spcPct val="150000"/>
              </a:lnSpc>
              <a:spcBef>
                <a:spcPts val="0"/>
              </a:spcBef>
              <a:spcAft>
                <a:spcPts val="0"/>
              </a:spcAft>
              <a:buNone/>
            </a:pPr>
            <a:r>
              <a:t/>
            </a:r>
            <a:endParaRPr b="1" sz="800">
              <a:solidFill>
                <a:schemeClr val="dk1"/>
              </a:solidFill>
              <a:latin typeface="Arial"/>
              <a:ea typeface="Arial"/>
              <a:cs typeface="Arial"/>
              <a:sym typeface="Arial"/>
            </a:endParaRPr>
          </a:p>
        </p:txBody>
      </p:sp>
      <p:pic>
        <p:nvPicPr>
          <p:cNvPr descr="PRenable_C4ppt.png" id="101" name="Google Shape;101;p66"/>
          <p:cNvPicPr preferRelativeResize="0"/>
          <p:nvPr/>
        </p:nvPicPr>
        <p:blipFill rotWithShape="1">
          <a:blip r:embed="rId2">
            <a:alphaModFix/>
          </a:blip>
          <a:srcRect b="0" l="0" r="0" t="0"/>
          <a:stretch/>
        </p:blipFill>
        <p:spPr>
          <a:xfrm>
            <a:off x="-3175" y="484188"/>
            <a:ext cx="731838" cy="1096962"/>
          </a:xfrm>
          <a:prstGeom prst="rect">
            <a:avLst/>
          </a:prstGeom>
          <a:noFill/>
          <a:ln>
            <a:noFill/>
          </a:ln>
        </p:spPr>
      </p:pic>
      <p:sp>
        <p:nvSpPr>
          <p:cNvPr id="102" name="Google Shape;102;p66"/>
          <p:cNvSpPr txBox="1"/>
          <p:nvPr>
            <p:ph type="title"/>
          </p:nvPr>
        </p:nvSpPr>
        <p:spPr>
          <a:xfrm>
            <a:off x="1111251" y="484659"/>
            <a:ext cx="7203056" cy="1143000"/>
          </a:xfrm>
          <a:prstGeom prst="rect">
            <a:avLst/>
          </a:prstGeom>
          <a:noFill/>
          <a:ln>
            <a:noFill/>
          </a:ln>
        </p:spPr>
        <p:txBody>
          <a:bodyPr anchorCtr="0" anchor="t" bIns="0" lIns="0" spcFirstLastPara="1" rIns="0" wrap="square" tIns="0">
            <a:normAutofit/>
          </a:bodyPr>
          <a:lstStyle>
            <a:lvl1pPr lvl="0" algn="l">
              <a:lnSpc>
                <a:spcPct val="105555"/>
              </a:lnSpc>
              <a:spcBef>
                <a:spcPts val="0"/>
              </a:spcBef>
              <a:spcAft>
                <a:spcPts val="0"/>
              </a:spcAft>
              <a:buSzPts val="1400"/>
              <a:buNone/>
              <a:defRPr sz="3600">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03" name="Google Shape;103;p66"/>
          <p:cNvSpPr txBox="1"/>
          <p:nvPr>
            <p:ph idx="1" type="body"/>
          </p:nvPr>
        </p:nvSpPr>
        <p:spPr>
          <a:xfrm>
            <a:off x="1111252" y="1780130"/>
            <a:ext cx="7203056" cy="4192407"/>
          </a:xfrm>
          <a:prstGeom prst="rect">
            <a:avLst/>
          </a:prstGeom>
          <a:noFill/>
          <a:ln>
            <a:noFill/>
          </a:ln>
        </p:spPr>
        <p:txBody>
          <a:bodyPr anchorCtr="0" anchor="t" bIns="0" lIns="0" spcFirstLastPara="1" rIns="0" wrap="square" tIns="0">
            <a:noAutofit/>
          </a:bodyPr>
          <a:lstStyle>
            <a:lvl1pPr indent="-228600" lvl="0" marL="457200" algn="l">
              <a:lnSpc>
                <a:spcPct val="121212"/>
              </a:lnSpc>
              <a:spcBef>
                <a:spcPts val="4000"/>
              </a:spcBef>
              <a:spcAft>
                <a:spcPts val="0"/>
              </a:spcAft>
              <a:buClr>
                <a:srgbClr val="9C0059"/>
              </a:buClr>
              <a:buSzPts val="3300"/>
              <a:buFont typeface="Noto Sans Symbols"/>
              <a:buNone/>
              <a:defRPr sz="3300">
                <a:solidFill>
                  <a:schemeClr val="lt1"/>
                </a:solidFill>
              </a:defRPr>
            </a:lvl1pPr>
            <a:lvl2pPr indent="-406400" lvl="1" marL="914400" algn="l">
              <a:spcBef>
                <a:spcPts val="560"/>
              </a:spcBef>
              <a:spcAft>
                <a:spcPts val="0"/>
              </a:spcAft>
              <a:buClr>
                <a:srgbClr val="0F004E"/>
              </a:buClr>
              <a:buSzPts val="2800"/>
              <a:buChar char="–"/>
              <a:defRPr>
                <a:solidFill>
                  <a:srgbClr val="0F004E"/>
                </a:solidFill>
              </a:defRPr>
            </a:lvl2pPr>
            <a:lvl3pPr indent="-381000" lvl="2" marL="1371600" algn="l">
              <a:spcBef>
                <a:spcPts val="480"/>
              </a:spcBef>
              <a:spcAft>
                <a:spcPts val="0"/>
              </a:spcAft>
              <a:buClr>
                <a:srgbClr val="0F004E"/>
              </a:buClr>
              <a:buSzPts val="2400"/>
              <a:buChar char="•"/>
              <a:defRPr>
                <a:solidFill>
                  <a:srgbClr val="0F004E"/>
                </a:solidFill>
              </a:defRPr>
            </a:lvl3pPr>
            <a:lvl4pPr indent="-355600" lvl="3" marL="1828800" algn="l">
              <a:spcBef>
                <a:spcPts val="400"/>
              </a:spcBef>
              <a:spcAft>
                <a:spcPts val="0"/>
              </a:spcAft>
              <a:buClr>
                <a:srgbClr val="0F004E"/>
              </a:buClr>
              <a:buSzPts val="2000"/>
              <a:buChar char="–"/>
              <a:defRPr>
                <a:solidFill>
                  <a:srgbClr val="0F004E"/>
                </a:solidFill>
              </a:defRPr>
            </a:lvl4pPr>
            <a:lvl5pPr indent="-355600" lvl="4" marL="2286000" algn="l">
              <a:spcBef>
                <a:spcPts val="400"/>
              </a:spcBef>
              <a:spcAft>
                <a:spcPts val="0"/>
              </a:spcAft>
              <a:buClr>
                <a:srgbClr val="0F004E"/>
              </a:buClr>
              <a:buSzPts val="2000"/>
              <a:buChar char="»"/>
              <a:defRPr>
                <a:solidFill>
                  <a:srgbClr val="0F004E"/>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_Title and Text">
  <p:cSld name="21_Title and Text">
    <p:spTree>
      <p:nvGrpSpPr>
        <p:cNvPr id="104" name="Shape 104"/>
        <p:cNvGrpSpPr/>
        <p:nvPr/>
      </p:nvGrpSpPr>
      <p:grpSpPr>
        <a:xfrm>
          <a:off x="0" y="0"/>
          <a:ext cx="0" cy="0"/>
          <a:chOff x="0" y="0"/>
          <a:chExt cx="0" cy="0"/>
        </a:xfrm>
      </p:grpSpPr>
      <p:sp>
        <p:nvSpPr>
          <p:cNvPr id="105" name="Google Shape;105;p67"/>
          <p:cNvSpPr/>
          <p:nvPr/>
        </p:nvSpPr>
        <p:spPr>
          <a:xfrm>
            <a:off x="0" y="0"/>
            <a:ext cx="9144000" cy="6548438"/>
          </a:xfrm>
          <a:prstGeom prst="rect">
            <a:avLst/>
          </a:prstGeom>
          <a:solidFill>
            <a:srgbClr val="9C0059">
              <a:alpha val="2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6" name="Google Shape;106;p67"/>
          <p:cNvSpPr/>
          <p:nvPr/>
        </p:nvSpPr>
        <p:spPr>
          <a:xfrm>
            <a:off x="741680" y="0"/>
            <a:ext cx="7924800" cy="6126163"/>
          </a:xfrm>
          <a:prstGeom prst="round2SameRect">
            <a:avLst>
              <a:gd fmla="val 7706" name="adj1"/>
              <a:gd fmla="val 0" name="adj2"/>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7" name="Google Shape;107;p67"/>
          <p:cNvSpPr txBox="1"/>
          <p:nvPr/>
        </p:nvSpPr>
        <p:spPr>
          <a:xfrm>
            <a:off x="0" y="6372225"/>
            <a:ext cx="9144000" cy="503238"/>
          </a:xfrm>
          <a:prstGeom prst="rect">
            <a:avLst/>
          </a:prstGeom>
          <a:solidFill>
            <a:srgbClr val="9C0059"/>
          </a:solidFill>
          <a:ln>
            <a:noFill/>
          </a:ln>
        </p:spPr>
        <p:txBody>
          <a:bodyPr anchorCtr="0" anchor="t" bIns="0" lIns="0" spcFirstLastPara="1" rIns="0" wrap="square" tIns="91425">
            <a:noAutofit/>
          </a:bodyPr>
          <a:lstStyle/>
          <a:p>
            <a:pPr indent="0" lvl="0" marL="0" marR="0" rtl="0" algn="ctr">
              <a:lnSpc>
                <a:spcPct val="150000"/>
              </a:lnSpc>
              <a:spcBef>
                <a:spcPts val="0"/>
              </a:spcBef>
              <a:spcAft>
                <a:spcPts val="0"/>
              </a:spcAft>
              <a:buNone/>
            </a:pPr>
            <a:r>
              <a:rPr b="1" i="1" lang="en-US" sz="800">
                <a:solidFill>
                  <a:schemeClr val="lt1"/>
                </a:solidFill>
                <a:latin typeface="Arial"/>
                <a:ea typeface="Arial"/>
                <a:cs typeface="Arial"/>
                <a:sym typeface="Arial"/>
              </a:rPr>
              <a:t>The Leadership Challenge</a:t>
            </a:r>
            <a:r>
              <a:rPr b="1" baseline="30000" i="1" lang="en-US" sz="800">
                <a:solidFill>
                  <a:schemeClr val="lt1"/>
                </a:solidFill>
                <a:latin typeface="Arial"/>
                <a:ea typeface="Arial"/>
                <a:cs typeface="Arial"/>
                <a:sym typeface="Arial"/>
              </a:rPr>
              <a:t>®</a:t>
            </a:r>
            <a:r>
              <a:rPr b="1" i="1" lang="en-US" sz="800">
                <a:solidFill>
                  <a:schemeClr val="lt1"/>
                </a:solidFill>
                <a:latin typeface="Arial"/>
                <a:ea typeface="Arial"/>
                <a:cs typeface="Arial"/>
                <a:sym typeface="Arial"/>
              </a:rPr>
              <a:t> Workshop, Sixth Edition</a:t>
            </a:r>
            <a:r>
              <a:rPr b="1" lang="en-US" sz="800">
                <a:solidFill>
                  <a:schemeClr val="lt1"/>
                </a:solidFill>
                <a:latin typeface="Arial"/>
                <a:ea typeface="Arial"/>
                <a:cs typeface="Arial"/>
                <a:sym typeface="Arial"/>
              </a:rPr>
              <a:t>. Copyright © 2018 by James M. Kouzes and Barry Z. Posner. </a:t>
            </a:r>
            <a:br>
              <a:rPr b="1" lang="en-US" sz="800">
                <a:solidFill>
                  <a:schemeClr val="lt1"/>
                </a:solidFill>
                <a:latin typeface="Arial"/>
                <a:ea typeface="Arial"/>
                <a:cs typeface="Arial"/>
                <a:sym typeface="Arial"/>
              </a:rPr>
            </a:br>
            <a:r>
              <a:rPr b="1" lang="en-US" sz="800">
                <a:solidFill>
                  <a:schemeClr val="lt1"/>
                </a:solidFill>
                <a:latin typeface="Arial"/>
                <a:ea typeface="Arial"/>
                <a:cs typeface="Arial"/>
                <a:sym typeface="Arial"/>
              </a:rPr>
              <a:t>All rights reserved. Discover more at www.leadershipchallenge.com.</a:t>
            </a:r>
            <a:endParaRPr/>
          </a:p>
          <a:p>
            <a:pPr indent="0" lvl="0" marL="0" marR="0" rtl="0" algn="l">
              <a:lnSpc>
                <a:spcPct val="150000"/>
              </a:lnSpc>
              <a:spcBef>
                <a:spcPts val="0"/>
              </a:spcBef>
              <a:spcAft>
                <a:spcPts val="0"/>
              </a:spcAft>
              <a:buNone/>
            </a:pPr>
            <a:r>
              <a:t/>
            </a:r>
            <a:endParaRPr b="1" sz="800">
              <a:solidFill>
                <a:schemeClr val="dk1"/>
              </a:solidFill>
              <a:latin typeface="Arial"/>
              <a:ea typeface="Arial"/>
              <a:cs typeface="Arial"/>
              <a:sym typeface="Arial"/>
            </a:endParaRPr>
          </a:p>
        </p:txBody>
      </p:sp>
      <p:pic>
        <p:nvPicPr>
          <p:cNvPr descr="PRenable_C4ppt.png" id="108" name="Google Shape;108;p67"/>
          <p:cNvPicPr preferRelativeResize="0"/>
          <p:nvPr/>
        </p:nvPicPr>
        <p:blipFill rotWithShape="1">
          <a:blip r:embed="rId2">
            <a:alphaModFix/>
          </a:blip>
          <a:srcRect b="0" l="0" r="0" t="0"/>
          <a:stretch/>
        </p:blipFill>
        <p:spPr>
          <a:xfrm>
            <a:off x="-3175" y="484188"/>
            <a:ext cx="731838" cy="1096962"/>
          </a:xfrm>
          <a:prstGeom prst="rect">
            <a:avLst/>
          </a:prstGeom>
          <a:noFill/>
          <a:ln>
            <a:noFill/>
          </a:ln>
        </p:spPr>
      </p:pic>
      <p:sp>
        <p:nvSpPr>
          <p:cNvPr id="109" name="Google Shape;109;p67"/>
          <p:cNvSpPr txBox="1"/>
          <p:nvPr>
            <p:ph type="title"/>
          </p:nvPr>
        </p:nvSpPr>
        <p:spPr>
          <a:xfrm>
            <a:off x="1111251" y="484659"/>
            <a:ext cx="7203056" cy="1143000"/>
          </a:xfrm>
          <a:prstGeom prst="rect">
            <a:avLst/>
          </a:prstGeom>
          <a:noFill/>
          <a:ln>
            <a:noFill/>
          </a:ln>
        </p:spPr>
        <p:txBody>
          <a:bodyPr anchorCtr="0" anchor="t" bIns="0" lIns="0" spcFirstLastPara="1" rIns="0" wrap="square" tIns="0">
            <a:normAutofit/>
          </a:bodyPr>
          <a:lstStyle>
            <a:lvl1pPr lvl="0" algn="l">
              <a:lnSpc>
                <a:spcPct val="105555"/>
              </a:lnSpc>
              <a:spcBef>
                <a:spcPts val="0"/>
              </a:spcBef>
              <a:spcAft>
                <a:spcPts val="0"/>
              </a:spcAft>
              <a:buSzPts val="1400"/>
              <a:buNone/>
              <a:defRPr sz="3600">
                <a:solidFill>
                  <a:srgbClr val="0F004E"/>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10" name="Google Shape;110;p67"/>
          <p:cNvSpPr txBox="1"/>
          <p:nvPr>
            <p:ph idx="1" type="body"/>
          </p:nvPr>
        </p:nvSpPr>
        <p:spPr>
          <a:xfrm>
            <a:off x="1111252" y="1780130"/>
            <a:ext cx="7203056" cy="4192407"/>
          </a:xfrm>
          <a:prstGeom prst="rect">
            <a:avLst/>
          </a:prstGeom>
          <a:noFill/>
          <a:ln>
            <a:noFill/>
          </a:ln>
        </p:spPr>
        <p:txBody>
          <a:bodyPr anchorCtr="0" anchor="t" bIns="0" lIns="0" spcFirstLastPara="1" rIns="0" wrap="square" tIns="0">
            <a:noAutofit/>
          </a:bodyPr>
          <a:lstStyle>
            <a:lvl1pPr indent="-393700" lvl="0" marL="457200" algn="l">
              <a:spcBef>
                <a:spcPts val="2000"/>
              </a:spcBef>
              <a:spcAft>
                <a:spcPts val="0"/>
              </a:spcAft>
              <a:buClr>
                <a:srgbClr val="9C0059"/>
              </a:buClr>
              <a:buSzPts val="2600"/>
              <a:buFont typeface="Noto Sans Symbols"/>
              <a:buChar char="▪"/>
              <a:defRPr sz="2600">
                <a:solidFill>
                  <a:srgbClr val="0F004E"/>
                </a:solidFill>
              </a:defRPr>
            </a:lvl1pPr>
            <a:lvl2pPr indent="-406400" lvl="1" marL="914400" algn="l">
              <a:spcBef>
                <a:spcPts val="560"/>
              </a:spcBef>
              <a:spcAft>
                <a:spcPts val="0"/>
              </a:spcAft>
              <a:buClr>
                <a:srgbClr val="0F004E"/>
              </a:buClr>
              <a:buSzPts val="2800"/>
              <a:buChar char="–"/>
              <a:defRPr>
                <a:solidFill>
                  <a:srgbClr val="0F004E"/>
                </a:solidFill>
              </a:defRPr>
            </a:lvl2pPr>
            <a:lvl3pPr indent="-381000" lvl="2" marL="1371600" algn="l">
              <a:spcBef>
                <a:spcPts val="480"/>
              </a:spcBef>
              <a:spcAft>
                <a:spcPts val="0"/>
              </a:spcAft>
              <a:buClr>
                <a:srgbClr val="0F004E"/>
              </a:buClr>
              <a:buSzPts val="2400"/>
              <a:buChar char="•"/>
              <a:defRPr>
                <a:solidFill>
                  <a:srgbClr val="0F004E"/>
                </a:solidFill>
              </a:defRPr>
            </a:lvl3pPr>
            <a:lvl4pPr indent="-355600" lvl="3" marL="1828800" algn="l">
              <a:spcBef>
                <a:spcPts val="400"/>
              </a:spcBef>
              <a:spcAft>
                <a:spcPts val="0"/>
              </a:spcAft>
              <a:buClr>
                <a:srgbClr val="0F004E"/>
              </a:buClr>
              <a:buSzPts val="2000"/>
              <a:buChar char="–"/>
              <a:defRPr>
                <a:solidFill>
                  <a:srgbClr val="0F004E"/>
                </a:solidFill>
              </a:defRPr>
            </a:lvl4pPr>
            <a:lvl5pPr indent="-355600" lvl="4" marL="2286000" algn="l">
              <a:spcBef>
                <a:spcPts val="400"/>
              </a:spcBef>
              <a:spcAft>
                <a:spcPts val="0"/>
              </a:spcAft>
              <a:buClr>
                <a:srgbClr val="0F004E"/>
              </a:buClr>
              <a:buSzPts val="2000"/>
              <a:buChar char="»"/>
              <a:defRPr>
                <a:solidFill>
                  <a:srgbClr val="0F004E"/>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Title and Text">
  <p:cSld name="11_Title and Text">
    <p:spTree>
      <p:nvGrpSpPr>
        <p:cNvPr id="111" name="Shape 111"/>
        <p:cNvGrpSpPr/>
        <p:nvPr/>
      </p:nvGrpSpPr>
      <p:grpSpPr>
        <a:xfrm>
          <a:off x="0" y="0"/>
          <a:ext cx="0" cy="0"/>
          <a:chOff x="0" y="0"/>
          <a:chExt cx="0" cy="0"/>
        </a:xfrm>
      </p:grpSpPr>
      <p:pic>
        <p:nvPicPr>
          <p:cNvPr descr="PRencourage_C2.png" id="112" name="Google Shape;112;p68"/>
          <p:cNvPicPr preferRelativeResize="0"/>
          <p:nvPr/>
        </p:nvPicPr>
        <p:blipFill rotWithShape="1">
          <a:blip r:embed="rId2">
            <a:alphaModFix/>
          </a:blip>
          <a:srcRect b="11539" l="0" r="6105" t="0"/>
          <a:stretch/>
        </p:blipFill>
        <p:spPr>
          <a:xfrm>
            <a:off x="0" y="741363"/>
            <a:ext cx="9144000" cy="5743575"/>
          </a:xfrm>
          <a:prstGeom prst="rect">
            <a:avLst/>
          </a:prstGeom>
          <a:noFill/>
          <a:ln>
            <a:noFill/>
          </a:ln>
        </p:spPr>
      </p:pic>
      <p:sp>
        <p:nvSpPr>
          <p:cNvPr id="113" name="Google Shape;113;p68"/>
          <p:cNvSpPr txBox="1"/>
          <p:nvPr/>
        </p:nvSpPr>
        <p:spPr>
          <a:xfrm>
            <a:off x="0" y="6372225"/>
            <a:ext cx="9144000" cy="503238"/>
          </a:xfrm>
          <a:prstGeom prst="rect">
            <a:avLst/>
          </a:prstGeom>
          <a:solidFill>
            <a:srgbClr val="8A1F03"/>
          </a:solidFill>
          <a:ln>
            <a:noFill/>
          </a:ln>
        </p:spPr>
        <p:txBody>
          <a:bodyPr anchorCtr="0" anchor="t" bIns="0" lIns="0" spcFirstLastPara="1" rIns="0" wrap="square" tIns="91425">
            <a:noAutofit/>
          </a:bodyPr>
          <a:lstStyle/>
          <a:p>
            <a:pPr indent="0" lvl="0" marL="0" marR="0" rtl="0" algn="ctr">
              <a:lnSpc>
                <a:spcPct val="150000"/>
              </a:lnSpc>
              <a:spcBef>
                <a:spcPts val="0"/>
              </a:spcBef>
              <a:spcAft>
                <a:spcPts val="0"/>
              </a:spcAft>
              <a:buNone/>
            </a:pPr>
            <a:r>
              <a:rPr b="1" i="1" lang="en-US" sz="800">
                <a:solidFill>
                  <a:schemeClr val="lt1"/>
                </a:solidFill>
                <a:latin typeface="Arial"/>
                <a:ea typeface="Arial"/>
                <a:cs typeface="Arial"/>
                <a:sym typeface="Arial"/>
              </a:rPr>
              <a:t>The Leadership Challenge</a:t>
            </a:r>
            <a:r>
              <a:rPr b="1" baseline="30000" i="1" lang="en-US" sz="800">
                <a:solidFill>
                  <a:schemeClr val="lt1"/>
                </a:solidFill>
                <a:latin typeface="Arial"/>
                <a:ea typeface="Arial"/>
                <a:cs typeface="Arial"/>
                <a:sym typeface="Arial"/>
              </a:rPr>
              <a:t>®</a:t>
            </a:r>
            <a:r>
              <a:rPr b="1" i="1" lang="en-US" sz="800">
                <a:solidFill>
                  <a:schemeClr val="lt1"/>
                </a:solidFill>
                <a:latin typeface="Arial"/>
                <a:ea typeface="Arial"/>
                <a:cs typeface="Arial"/>
                <a:sym typeface="Arial"/>
              </a:rPr>
              <a:t> Workshop, Sixth Edition</a:t>
            </a:r>
            <a:r>
              <a:rPr b="1" lang="en-US" sz="800">
                <a:solidFill>
                  <a:schemeClr val="lt1"/>
                </a:solidFill>
                <a:latin typeface="Arial"/>
                <a:ea typeface="Arial"/>
                <a:cs typeface="Arial"/>
                <a:sym typeface="Arial"/>
              </a:rPr>
              <a:t>. Copyright © 2018 by James M. Kouzes and Barry Z. Posner. </a:t>
            </a:r>
            <a:br>
              <a:rPr b="1" lang="en-US" sz="800">
                <a:solidFill>
                  <a:schemeClr val="lt1"/>
                </a:solidFill>
                <a:latin typeface="Arial"/>
                <a:ea typeface="Arial"/>
                <a:cs typeface="Arial"/>
                <a:sym typeface="Arial"/>
              </a:rPr>
            </a:br>
            <a:r>
              <a:rPr b="1" lang="en-US" sz="800">
                <a:solidFill>
                  <a:schemeClr val="lt1"/>
                </a:solidFill>
                <a:latin typeface="Arial"/>
                <a:ea typeface="Arial"/>
                <a:cs typeface="Arial"/>
                <a:sym typeface="Arial"/>
              </a:rPr>
              <a:t>All rights reserved. Discover more at www.leadershipchallenge.com.</a:t>
            </a:r>
            <a:endParaRPr/>
          </a:p>
          <a:p>
            <a:pPr indent="0" lvl="0" marL="0" marR="0" rtl="0" algn="l">
              <a:lnSpc>
                <a:spcPct val="150000"/>
              </a:lnSpc>
              <a:spcBef>
                <a:spcPts val="0"/>
              </a:spcBef>
              <a:spcAft>
                <a:spcPts val="0"/>
              </a:spcAft>
              <a:buNone/>
            </a:pPr>
            <a:r>
              <a:t/>
            </a:r>
            <a:endParaRPr b="1" sz="800">
              <a:solidFill>
                <a:schemeClr val="dk1"/>
              </a:solidFill>
              <a:latin typeface="Arial"/>
              <a:ea typeface="Arial"/>
              <a:cs typeface="Arial"/>
              <a:sym typeface="Arial"/>
            </a:endParaRPr>
          </a:p>
        </p:txBody>
      </p:sp>
      <p:sp>
        <p:nvSpPr>
          <p:cNvPr id="114" name="Google Shape;114;p68"/>
          <p:cNvSpPr txBox="1"/>
          <p:nvPr>
            <p:ph type="title"/>
          </p:nvPr>
        </p:nvSpPr>
        <p:spPr>
          <a:xfrm>
            <a:off x="1111251" y="484659"/>
            <a:ext cx="7203056" cy="1143000"/>
          </a:xfrm>
          <a:prstGeom prst="rect">
            <a:avLst/>
          </a:prstGeom>
          <a:noFill/>
          <a:ln>
            <a:noFill/>
          </a:ln>
        </p:spPr>
        <p:txBody>
          <a:bodyPr anchorCtr="0" anchor="t" bIns="0" lIns="0" spcFirstLastPara="1" rIns="0" wrap="square" tIns="0">
            <a:normAutofit/>
          </a:bodyPr>
          <a:lstStyle>
            <a:lvl1pPr lvl="0" algn="l">
              <a:lnSpc>
                <a:spcPct val="100000"/>
              </a:lnSpc>
              <a:spcBef>
                <a:spcPts val="0"/>
              </a:spcBef>
              <a:spcAft>
                <a:spcPts val="0"/>
              </a:spcAft>
              <a:buSzPts val="1400"/>
              <a:buNone/>
              <a:defRPr sz="4400">
                <a:solidFill>
                  <a:srgbClr val="8A1F03"/>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_Title and Text">
  <p:cSld name="19_Title and Text">
    <p:spTree>
      <p:nvGrpSpPr>
        <p:cNvPr id="115" name="Shape 115"/>
        <p:cNvGrpSpPr/>
        <p:nvPr/>
      </p:nvGrpSpPr>
      <p:grpSpPr>
        <a:xfrm>
          <a:off x="0" y="0"/>
          <a:ext cx="0" cy="0"/>
          <a:chOff x="0" y="0"/>
          <a:chExt cx="0" cy="0"/>
        </a:xfrm>
      </p:grpSpPr>
      <p:sp>
        <p:nvSpPr>
          <p:cNvPr id="116" name="Google Shape;116;p69"/>
          <p:cNvSpPr/>
          <p:nvPr/>
        </p:nvSpPr>
        <p:spPr>
          <a:xfrm>
            <a:off x="0" y="0"/>
            <a:ext cx="9144000" cy="6548438"/>
          </a:xfrm>
          <a:prstGeom prst="rect">
            <a:avLst/>
          </a:prstGeom>
          <a:solidFill>
            <a:srgbClr val="E87D1E">
              <a:alpha val="2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7" name="Google Shape;117;p69"/>
          <p:cNvSpPr/>
          <p:nvPr/>
        </p:nvSpPr>
        <p:spPr>
          <a:xfrm>
            <a:off x="741680" y="0"/>
            <a:ext cx="7924800" cy="6126163"/>
          </a:xfrm>
          <a:prstGeom prst="round2SameRect">
            <a:avLst>
              <a:gd fmla="val 7706" name="adj1"/>
              <a:gd fmla="val 0" name="adj2"/>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8" name="Google Shape;118;p69"/>
          <p:cNvSpPr txBox="1"/>
          <p:nvPr/>
        </p:nvSpPr>
        <p:spPr>
          <a:xfrm>
            <a:off x="0" y="6372225"/>
            <a:ext cx="9144000" cy="503238"/>
          </a:xfrm>
          <a:prstGeom prst="rect">
            <a:avLst/>
          </a:prstGeom>
          <a:solidFill>
            <a:srgbClr val="E87D1E"/>
          </a:solidFill>
          <a:ln>
            <a:noFill/>
          </a:ln>
        </p:spPr>
        <p:txBody>
          <a:bodyPr anchorCtr="0" anchor="t" bIns="0" lIns="0" spcFirstLastPara="1" rIns="0" wrap="square" tIns="91425">
            <a:noAutofit/>
          </a:bodyPr>
          <a:lstStyle/>
          <a:p>
            <a:pPr indent="0" lvl="0" marL="0" marR="0" rtl="0" algn="ctr">
              <a:lnSpc>
                <a:spcPct val="150000"/>
              </a:lnSpc>
              <a:spcBef>
                <a:spcPts val="0"/>
              </a:spcBef>
              <a:spcAft>
                <a:spcPts val="0"/>
              </a:spcAft>
              <a:buNone/>
            </a:pPr>
            <a:r>
              <a:rPr b="1" i="1" lang="en-US" sz="800">
                <a:solidFill>
                  <a:schemeClr val="lt1"/>
                </a:solidFill>
                <a:latin typeface="Arial"/>
                <a:ea typeface="Arial"/>
                <a:cs typeface="Arial"/>
                <a:sym typeface="Arial"/>
              </a:rPr>
              <a:t>The Leadership Challenge</a:t>
            </a:r>
            <a:r>
              <a:rPr b="1" baseline="30000" i="1" lang="en-US" sz="800">
                <a:solidFill>
                  <a:schemeClr val="lt1"/>
                </a:solidFill>
                <a:latin typeface="Arial"/>
                <a:ea typeface="Arial"/>
                <a:cs typeface="Arial"/>
                <a:sym typeface="Arial"/>
              </a:rPr>
              <a:t>®</a:t>
            </a:r>
            <a:r>
              <a:rPr b="1" i="1" lang="en-US" sz="800">
                <a:solidFill>
                  <a:schemeClr val="lt1"/>
                </a:solidFill>
                <a:latin typeface="Arial"/>
                <a:ea typeface="Arial"/>
                <a:cs typeface="Arial"/>
                <a:sym typeface="Arial"/>
              </a:rPr>
              <a:t> Workshop, Sixth Edition</a:t>
            </a:r>
            <a:r>
              <a:rPr b="1" lang="en-US" sz="800">
                <a:solidFill>
                  <a:schemeClr val="lt1"/>
                </a:solidFill>
                <a:latin typeface="Arial"/>
                <a:ea typeface="Arial"/>
                <a:cs typeface="Arial"/>
                <a:sym typeface="Arial"/>
              </a:rPr>
              <a:t>. Copyright © 2018 by James M. Kouzes and Barry Z. Posner. </a:t>
            </a:r>
            <a:br>
              <a:rPr b="1" lang="en-US" sz="800">
                <a:solidFill>
                  <a:schemeClr val="lt1"/>
                </a:solidFill>
                <a:latin typeface="Arial"/>
                <a:ea typeface="Arial"/>
                <a:cs typeface="Arial"/>
                <a:sym typeface="Arial"/>
              </a:rPr>
            </a:br>
            <a:r>
              <a:rPr b="1" lang="en-US" sz="800">
                <a:solidFill>
                  <a:schemeClr val="lt1"/>
                </a:solidFill>
                <a:latin typeface="Arial"/>
                <a:ea typeface="Arial"/>
                <a:cs typeface="Arial"/>
                <a:sym typeface="Arial"/>
              </a:rPr>
              <a:t>All rights reserved. Discover more at www.leadershipchallenge.com.</a:t>
            </a:r>
            <a:endParaRPr/>
          </a:p>
          <a:p>
            <a:pPr indent="0" lvl="0" marL="0" marR="0" rtl="0" algn="l">
              <a:lnSpc>
                <a:spcPct val="150000"/>
              </a:lnSpc>
              <a:spcBef>
                <a:spcPts val="0"/>
              </a:spcBef>
              <a:spcAft>
                <a:spcPts val="0"/>
              </a:spcAft>
              <a:buNone/>
            </a:pPr>
            <a:r>
              <a:t/>
            </a:r>
            <a:endParaRPr b="1" sz="800">
              <a:solidFill>
                <a:schemeClr val="dk1"/>
              </a:solidFill>
              <a:latin typeface="Arial"/>
              <a:ea typeface="Arial"/>
              <a:cs typeface="Arial"/>
              <a:sym typeface="Arial"/>
            </a:endParaRPr>
          </a:p>
        </p:txBody>
      </p:sp>
      <p:pic>
        <p:nvPicPr>
          <p:cNvPr descr="PRencourage_C4ppt.png" id="119" name="Google Shape;119;p69"/>
          <p:cNvPicPr preferRelativeResize="0"/>
          <p:nvPr/>
        </p:nvPicPr>
        <p:blipFill rotWithShape="1">
          <a:blip r:embed="rId2">
            <a:alphaModFix/>
          </a:blip>
          <a:srcRect b="0" l="0" r="0" t="0"/>
          <a:stretch/>
        </p:blipFill>
        <p:spPr>
          <a:xfrm>
            <a:off x="9525" y="484188"/>
            <a:ext cx="731838" cy="1096962"/>
          </a:xfrm>
          <a:prstGeom prst="rect">
            <a:avLst/>
          </a:prstGeom>
          <a:noFill/>
          <a:ln>
            <a:noFill/>
          </a:ln>
        </p:spPr>
      </p:pic>
      <p:sp>
        <p:nvSpPr>
          <p:cNvPr id="120" name="Google Shape;120;p69"/>
          <p:cNvSpPr txBox="1"/>
          <p:nvPr>
            <p:ph type="title"/>
          </p:nvPr>
        </p:nvSpPr>
        <p:spPr>
          <a:xfrm>
            <a:off x="1111251" y="484659"/>
            <a:ext cx="7203056" cy="1143000"/>
          </a:xfrm>
          <a:prstGeom prst="rect">
            <a:avLst/>
          </a:prstGeom>
          <a:noFill/>
          <a:ln>
            <a:noFill/>
          </a:ln>
        </p:spPr>
        <p:txBody>
          <a:bodyPr anchorCtr="0" anchor="t" bIns="0" lIns="0" spcFirstLastPara="1" rIns="0" wrap="square" tIns="0">
            <a:normAutofit/>
          </a:bodyPr>
          <a:lstStyle>
            <a:lvl1pPr lvl="0" algn="l">
              <a:lnSpc>
                <a:spcPct val="105555"/>
              </a:lnSpc>
              <a:spcBef>
                <a:spcPts val="0"/>
              </a:spcBef>
              <a:spcAft>
                <a:spcPts val="0"/>
              </a:spcAft>
              <a:buSzPts val="1400"/>
              <a:buNone/>
              <a:defRPr sz="3600">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21" name="Google Shape;121;p69"/>
          <p:cNvSpPr txBox="1"/>
          <p:nvPr>
            <p:ph idx="1" type="body"/>
          </p:nvPr>
        </p:nvSpPr>
        <p:spPr>
          <a:xfrm>
            <a:off x="1111252" y="1780130"/>
            <a:ext cx="7203056" cy="4192407"/>
          </a:xfrm>
          <a:prstGeom prst="rect">
            <a:avLst/>
          </a:prstGeom>
          <a:noFill/>
          <a:ln>
            <a:noFill/>
          </a:ln>
        </p:spPr>
        <p:txBody>
          <a:bodyPr anchorCtr="0" anchor="t" bIns="0" lIns="0" spcFirstLastPara="1" rIns="0" wrap="square" tIns="0">
            <a:noAutofit/>
          </a:bodyPr>
          <a:lstStyle>
            <a:lvl1pPr indent="-228600" lvl="0" marL="457200" algn="l">
              <a:lnSpc>
                <a:spcPct val="121212"/>
              </a:lnSpc>
              <a:spcBef>
                <a:spcPts val="4000"/>
              </a:spcBef>
              <a:spcAft>
                <a:spcPts val="0"/>
              </a:spcAft>
              <a:buClr>
                <a:srgbClr val="E87D1E"/>
              </a:buClr>
              <a:buSzPts val="3300"/>
              <a:buFont typeface="Noto Sans Symbols"/>
              <a:buNone/>
              <a:defRPr sz="3300">
                <a:solidFill>
                  <a:schemeClr val="lt1"/>
                </a:solidFill>
              </a:defRPr>
            </a:lvl1pPr>
            <a:lvl2pPr indent="-406400" lvl="1" marL="914400" algn="l">
              <a:spcBef>
                <a:spcPts val="560"/>
              </a:spcBef>
              <a:spcAft>
                <a:spcPts val="0"/>
              </a:spcAft>
              <a:buClr>
                <a:srgbClr val="8A1F03"/>
              </a:buClr>
              <a:buSzPts val="2800"/>
              <a:buChar char="–"/>
              <a:defRPr>
                <a:solidFill>
                  <a:srgbClr val="8A1F03"/>
                </a:solidFill>
              </a:defRPr>
            </a:lvl2pPr>
            <a:lvl3pPr indent="-381000" lvl="2" marL="1371600" algn="l">
              <a:spcBef>
                <a:spcPts val="480"/>
              </a:spcBef>
              <a:spcAft>
                <a:spcPts val="0"/>
              </a:spcAft>
              <a:buClr>
                <a:srgbClr val="8A1F03"/>
              </a:buClr>
              <a:buSzPts val="2400"/>
              <a:buChar char="•"/>
              <a:defRPr>
                <a:solidFill>
                  <a:srgbClr val="8A1F03"/>
                </a:solidFill>
              </a:defRPr>
            </a:lvl3pPr>
            <a:lvl4pPr indent="-355600" lvl="3" marL="1828800" algn="l">
              <a:spcBef>
                <a:spcPts val="400"/>
              </a:spcBef>
              <a:spcAft>
                <a:spcPts val="0"/>
              </a:spcAft>
              <a:buClr>
                <a:srgbClr val="8A1F03"/>
              </a:buClr>
              <a:buSzPts val="2000"/>
              <a:buChar char="–"/>
              <a:defRPr>
                <a:solidFill>
                  <a:srgbClr val="8A1F03"/>
                </a:solidFill>
              </a:defRPr>
            </a:lvl4pPr>
            <a:lvl5pPr indent="-355600" lvl="4" marL="2286000" algn="l">
              <a:spcBef>
                <a:spcPts val="400"/>
              </a:spcBef>
              <a:spcAft>
                <a:spcPts val="0"/>
              </a:spcAft>
              <a:buClr>
                <a:srgbClr val="8A1F03"/>
              </a:buClr>
              <a:buSzPts val="2000"/>
              <a:buChar char="»"/>
              <a:defRPr>
                <a:solidFill>
                  <a:srgbClr val="8A1F03"/>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Text">
  <p:cSld name="2_Title and Text">
    <p:spTree>
      <p:nvGrpSpPr>
        <p:cNvPr id="122" name="Shape 122"/>
        <p:cNvGrpSpPr/>
        <p:nvPr/>
      </p:nvGrpSpPr>
      <p:grpSpPr>
        <a:xfrm>
          <a:off x="0" y="0"/>
          <a:ext cx="0" cy="0"/>
          <a:chOff x="0" y="0"/>
          <a:chExt cx="0" cy="0"/>
        </a:xfrm>
      </p:grpSpPr>
      <p:sp>
        <p:nvSpPr>
          <p:cNvPr id="123" name="Google Shape;123;p70"/>
          <p:cNvSpPr/>
          <p:nvPr/>
        </p:nvSpPr>
        <p:spPr>
          <a:xfrm>
            <a:off x="0" y="0"/>
            <a:ext cx="9144000" cy="6548438"/>
          </a:xfrm>
          <a:prstGeom prst="rect">
            <a:avLst/>
          </a:prstGeom>
          <a:solidFill>
            <a:srgbClr val="E87D1E">
              <a:alpha val="2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4" name="Google Shape;124;p70"/>
          <p:cNvSpPr/>
          <p:nvPr/>
        </p:nvSpPr>
        <p:spPr>
          <a:xfrm>
            <a:off x="741680" y="0"/>
            <a:ext cx="7924800" cy="6126163"/>
          </a:xfrm>
          <a:prstGeom prst="round2SameRect">
            <a:avLst>
              <a:gd fmla="val 7706" name="adj1"/>
              <a:gd fmla="val 0" name="adj2"/>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5" name="Google Shape;125;p70"/>
          <p:cNvSpPr txBox="1"/>
          <p:nvPr/>
        </p:nvSpPr>
        <p:spPr>
          <a:xfrm>
            <a:off x="0" y="6372225"/>
            <a:ext cx="9144000" cy="503238"/>
          </a:xfrm>
          <a:prstGeom prst="rect">
            <a:avLst/>
          </a:prstGeom>
          <a:solidFill>
            <a:srgbClr val="E87D1E"/>
          </a:solidFill>
          <a:ln>
            <a:noFill/>
          </a:ln>
        </p:spPr>
        <p:txBody>
          <a:bodyPr anchorCtr="0" anchor="t" bIns="0" lIns="0" spcFirstLastPara="1" rIns="0" wrap="square" tIns="91425">
            <a:noAutofit/>
          </a:bodyPr>
          <a:lstStyle/>
          <a:p>
            <a:pPr indent="0" lvl="0" marL="0" marR="0" rtl="0" algn="ctr">
              <a:lnSpc>
                <a:spcPct val="150000"/>
              </a:lnSpc>
              <a:spcBef>
                <a:spcPts val="0"/>
              </a:spcBef>
              <a:spcAft>
                <a:spcPts val="0"/>
              </a:spcAft>
              <a:buNone/>
            </a:pPr>
            <a:r>
              <a:rPr b="1" i="1" lang="en-US" sz="800">
                <a:solidFill>
                  <a:schemeClr val="lt1"/>
                </a:solidFill>
                <a:latin typeface="Arial"/>
                <a:ea typeface="Arial"/>
                <a:cs typeface="Arial"/>
                <a:sym typeface="Arial"/>
              </a:rPr>
              <a:t>The Leadership Challenge</a:t>
            </a:r>
            <a:r>
              <a:rPr b="1" baseline="30000" i="1" lang="en-US" sz="800">
                <a:solidFill>
                  <a:schemeClr val="lt1"/>
                </a:solidFill>
                <a:latin typeface="Arial"/>
                <a:ea typeface="Arial"/>
                <a:cs typeface="Arial"/>
                <a:sym typeface="Arial"/>
              </a:rPr>
              <a:t>®</a:t>
            </a:r>
            <a:r>
              <a:rPr b="1" i="1" lang="en-US" sz="800">
                <a:solidFill>
                  <a:schemeClr val="lt1"/>
                </a:solidFill>
                <a:latin typeface="Arial"/>
                <a:ea typeface="Arial"/>
                <a:cs typeface="Arial"/>
                <a:sym typeface="Arial"/>
              </a:rPr>
              <a:t> Workshop, Sixth Edition</a:t>
            </a:r>
            <a:r>
              <a:rPr b="1" lang="en-US" sz="800">
                <a:solidFill>
                  <a:schemeClr val="lt1"/>
                </a:solidFill>
                <a:latin typeface="Arial"/>
                <a:ea typeface="Arial"/>
                <a:cs typeface="Arial"/>
                <a:sym typeface="Arial"/>
              </a:rPr>
              <a:t>. Copyright © 2018 by James M. Kouzes and Barry Z. Posner. </a:t>
            </a:r>
            <a:br>
              <a:rPr b="1" lang="en-US" sz="800">
                <a:solidFill>
                  <a:schemeClr val="lt1"/>
                </a:solidFill>
                <a:latin typeface="Arial"/>
                <a:ea typeface="Arial"/>
                <a:cs typeface="Arial"/>
                <a:sym typeface="Arial"/>
              </a:rPr>
            </a:br>
            <a:r>
              <a:rPr b="1" lang="en-US" sz="800">
                <a:solidFill>
                  <a:schemeClr val="lt1"/>
                </a:solidFill>
                <a:latin typeface="Arial"/>
                <a:ea typeface="Arial"/>
                <a:cs typeface="Arial"/>
                <a:sym typeface="Arial"/>
              </a:rPr>
              <a:t>All rights reserved. Discover more at www.leadershipchallenge.com.</a:t>
            </a:r>
            <a:endParaRPr/>
          </a:p>
          <a:p>
            <a:pPr indent="0" lvl="0" marL="0" marR="0" rtl="0" algn="l">
              <a:lnSpc>
                <a:spcPct val="150000"/>
              </a:lnSpc>
              <a:spcBef>
                <a:spcPts val="0"/>
              </a:spcBef>
              <a:spcAft>
                <a:spcPts val="0"/>
              </a:spcAft>
              <a:buNone/>
            </a:pPr>
            <a:r>
              <a:t/>
            </a:r>
            <a:endParaRPr b="1" sz="800">
              <a:solidFill>
                <a:schemeClr val="dk1"/>
              </a:solidFill>
              <a:latin typeface="Arial"/>
              <a:ea typeface="Arial"/>
              <a:cs typeface="Arial"/>
              <a:sym typeface="Arial"/>
            </a:endParaRPr>
          </a:p>
        </p:txBody>
      </p:sp>
      <p:pic>
        <p:nvPicPr>
          <p:cNvPr descr="PRencourage_C4ppt.png" id="126" name="Google Shape;126;p70"/>
          <p:cNvPicPr preferRelativeResize="0"/>
          <p:nvPr/>
        </p:nvPicPr>
        <p:blipFill rotWithShape="1">
          <a:blip r:embed="rId2">
            <a:alphaModFix/>
          </a:blip>
          <a:srcRect b="0" l="0" r="0" t="0"/>
          <a:stretch/>
        </p:blipFill>
        <p:spPr>
          <a:xfrm>
            <a:off x="9525" y="484188"/>
            <a:ext cx="731838" cy="1096962"/>
          </a:xfrm>
          <a:prstGeom prst="rect">
            <a:avLst/>
          </a:prstGeom>
          <a:noFill/>
          <a:ln>
            <a:noFill/>
          </a:ln>
        </p:spPr>
      </p:pic>
      <p:sp>
        <p:nvSpPr>
          <p:cNvPr id="127" name="Google Shape;127;p70"/>
          <p:cNvSpPr txBox="1"/>
          <p:nvPr>
            <p:ph type="title"/>
          </p:nvPr>
        </p:nvSpPr>
        <p:spPr>
          <a:xfrm>
            <a:off x="1111251" y="484659"/>
            <a:ext cx="7203056" cy="1143000"/>
          </a:xfrm>
          <a:prstGeom prst="rect">
            <a:avLst/>
          </a:prstGeom>
          <a:noFill/>
          <a:ln>
            <a:noFill/>
          </a:ln>
        </p:spPr>
        <p:txBody>
          <a:bodyPr anchorCtr="0" anchor="t" bIns="0" lIns="0" spcFirstLastPara="1" rIns="0" wrap="square" tIns="0">
            <a:normAutofit/>
          </a:bodyPr>
          <a:lstStyle>
            <a:lvl1pPr lvl="0" algn="l">
              <a:lnSpc>
                <a:spcPct val="105555"/>
              </a:lnSpc>
              <a:spcBef>
                <a:spcPts val="0"/>
              </a:spcBef>
              <a:spcAft>
                <a:spcPts val="0"/>
              </a:spcAft>
              <a:buSzPts val="1400"/>
              <a:buNone/>
              <a:defRPr sz="3600">
                <a:solidFill>
                  <a:srgbClr val="8A1F03"/>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28" name="Google Shape;128;p70"/>
          <p:cNvSpPr txBox="1"/>
          <p:nvPr>
            <p:ph idx="1" type="body"/>
          </p:nvPr>
        </p:nvSpPr>
        <p:spPr>
          <a:xfrm>
            <a:off x="1111252" y="1780130"/>
            <a:ext cx="7203056" cy="4192407"/>
          </a:xfrm>
          <a:prstGeom prst="rect">
            <a:avLst/>
          </a:prstGeom>
          <a:noFill/>
          <a:ln>
            <a:noFill/>
          </a:ln>
        </p:spPr>
        <p:txBody>
          <a:bodyPr anchorCtr="0" anchor="t" bIns="0" lIns="0" spcFirstLastPara="1" rIns="0" wrap="square" tIns="0">
            <a:noAutofit/>
          </a:bodyPr>
          <a:lstStyle>
            <a:lvl1pPr indent="-393700" lvl="0" marL="457200" algn="l">
              <a:spcBef>
                <a:spcPts val="2000"/>
              </a:spcBef>
              <a:spcAft>
                <a:spcPts val="0"/>
              </a:spcAft>
              <a:buClr>
                <a:srgbClr val="E87D1E"/>
              </a:buClr>
              <a:buSzPts val="2600"/>
              <a:buFont typeface="Noto Sans Symbols"/>
              <a:buChar char="▪"/>
              <a:defRPr sz="2600">
                <a:solidFill>
                  <a:srgbClr val="8A1F03"/>
                </a:solidFill>
              </a:defRPr>
            </a:lvl1pPr>
            <a:lvl2pPr indent="-406400" lvl="1" marL="914400" algn="l">
              <a:spcBef>
                <a:spcPts val="560"/>
              </a:spcBef>
              <a:spcAft>
                <a:spcPts val="0"/>
              </a:spcAft>
              <a:buClr>
                <a:srgbClr val="8A1F03"/>
              </a:buClr>
              <a:buSzPts val="2800"/>
              <a:buChar char="–"/>
              <a:defRPr>
                <a:solidFill>
                  <a:srgbClr val="8A1F03"/>
                </a:solidFill>
              </a:defRPr>
            </a:lvl2pPr>
            <a:lvl3pPr indent="-381000" lvl="2" marL="1371600" algn="l">
              <a:spcBef>
                <a:spcPts val="480"/>
              </a:spcBef>
              <a:spcAft>
                <a:spcPts val="0"/>
              </a:spcAft>
              <a:buClr>
                <a:srgbClr val="8A1F03"/>
              </a:buClr>
              <a:buSzPts val="2400"/>
              <a:buChar char="•"/>
              <a:defRPr>
                <a:solidFill>
                  <a:srgbClr val="8A1F03"/>
                </a:solidFill>
              </a:defRPr>
            </a:lvl3pPr>
            <a:lvl4pPr indent="-355600" lvl="3" marL="1828800" algn="l">
              <a:spcBef>
                <a:spcPts val="400"/>
              </a:spcBef>
              <a:spcAft>
                <a:spcPts val="0"/>
              </a:spcAft>
              <a:buClr>
                <a:srgbClr val="8A1F03"/>
              </a:buClr>
              <a:buSzPts val="2000"/>
              <a:buChar char="–"/>
              <a:defRPr>
                <a:solidFill>
                  <a:srgbClr val="8A1F03"/>
                </a:solidFill>
              </a:defRPr>
            </a:lvl4pPr>
            <a:lvl5pPr indent="-355600" lvl="4" marL="2286000" algn="l">
              <a:spcBef>
                <a:spcPts val="400"/>
              </a:spcBef>
              <a:spcAft>
                <a:spcPts val="0"/>
              </a:spcAft>
              <a:buClr>
                <a:srgbClr val="8A1F03"/>
              </a:buClr>
              <a:buSzPts val="2000"/>
              <a:buChar char="»"/>
              <a:defRPr>
                <a:solidFill>
                  <a:srgbClr val="8A1F03"/>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_Title and Text" type="tx">
  <p:cSld name="TITLE_AND_BODY">
    <p:spTree>
      <p:nvGrpSpPr>
        <p:cNvPr id="19" name="Shape 19"/>
        <p:cNvGrpSpPr/>
        <p:nvPr/>
      </p:nvGrpSpPr>
      <p:grpSpPr>
        <a:xfrm>
          <a:off x="0" y="0"/>
          <a:ext cx="0" cy="0"/>
          <a:chOff x="0" y="0"/>
          <a:chExt cx="0" cy="0"/>
        </a:xfrm>
      </p:grpSpPr>
      <p:sp>
        <p:nvSpPr>
          <p:cNvPr id="20" name="Google Shape;20;p53"/>
          <p:cNvSpPr/>
          <p:nvPr/>
        </p:nvSpPr>
        <p:spPr>
          <a:xfrm>
            <a:off x="0" y="0"/>
            <a:ext cx="9144000" cy="6548438"/>
          </a:xfrm>
          <a:prstGeom prst="rect">
            <a:avLst/>
          </a:prstGeom>
          <a:solidFill>
            <a:srgbClr val="8A1F03">
              <a:alpha val="2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21" name="Google Shape;21;p53"/>
          <p:cNvSpPr/>
          <p:nvPr/>
        </p:nvSpPr>
        <p:spPr>
          <a:xfrm>
            <a:off x="741680" y="0"/>
            <a:ext cx="7924800" cy="6126163"/>
          </a:xfrm>
          <a:prstGeom prst="round2SameRect">
            <a:avLst>
              <a:gd fmla="val 7706" name="adj1"/>
              <a:gd fmla="val 0" name="adj2"/>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22" name="Google Shape;22;p53"/>
          <p:cNvSpPr txBox="1"/>
          <p:nvPr/>
        </p:nvSpPr>
        <p:spPr>
          <a:xfrm>
            <a:off x="0" y="6372225"/>
            <a:ext cx="9144000" cy="503238"/>
          </a:xfrm>
          <a:prstGeom prst="rect">
            <a:avLst/>
          </a:prstGeom>
          <a:solidFill>
            <a:srgbClr val="994708"/>
          </a:solidFill>
          <a:ln>
            <a:noFill/>
          </a:ln>
        </p:spPr>
        <p:txBody>
          <a:bodyPr anchorCtr="0" anchor="t" bIns="0" lIns="0" spcFirstLastPara="1" rIns="0" wrap="square" tIns="91425">
            <a:noAutofit/>
          </a:bodyPr>
          <a:lstStyle/>
          <a:p>
            <a:pPr indent="0" lvl="0" marL="0" marR="0" rtl="0" algn="ctr">
              <a:lnSpc>
                <a:spcPct val="150000"/>
              </a:lnSpc>
              <a:spcBef>
                <a:spcPts val="0"/>
              </a:spcBef>
              <a:spcAft>
                <a:spcPts val="0"/>
              </a:spcAft>
              <a:buNone/>
            </a:pPr>
            <a:r>
              <a:rPr b="1" i="1" lang="en-US" sz="800" u="none" cap="none" strike="noStrike">
                <a:solidFill>
                  <a:schemeClr val="lt1"/>
                </a:solidFill>
                <a:latin typeface="Arial"/>
                <a:ea typeface="Arial"/>
                <a:cs typeface="Arial"/>
                <a:sym typeface="Arial"/>
              </a:rPr>
              <a:t>The Leadership Challenge</a:t>
            </a:r>
            <a:r>
              <a:rPr b="1" baseline="30000" i="1" lang="en-US" sz="800" u="none" cap="none" strike="noStrike">
                <a:solidFill>
                  <a:schemeClr val="lt1"/>
                </a:solidFill>
                <a:latin typeface="Arial"/>
                <a:ea typeface="Arial"/>
                <a:cs typeface="Arial"/>
                <a:sym typeface="Arial"/>
              </a:rPr>
              <a:t>®</a:t>
            </a:r>
            <a:r>
              <a:rPr b="1" i="1" lang="en-US" sz="800" u="none" cap="none" strike="noStrike">
                <a:solidFill>
                  <a:schemeClr val="lt1"/>
                </a:solidFill>
                <a:latin typeface="Arial"/>
                <a:ea typeface="Arial"/>
                <a:cs typeface="Arial"/>
                <a:sym typeface="Arial"/>
              </a:rPr>
              <a:t> Workshop, Sixth Edition</a:t>
            </a:r>
            <a:r>
              <a:rPr b="1" i="0" lang="en-US" sz="800" u="none" cap="none" strike="noStrike">
                <a:solidFill>
                  <a:schemeClr val="lt1"/>
                </a:solidFill>
                <a:latin typeface="Arial"/>
                <a:ea typeface="Arial"/>
                <a:cs typeface="Arial"/>
                <a:sym typeface="Arial"/>
              </a:rPr>
              <a:t>. Copyright © 2018 by James M. Kouzes and Barry Z. Posner. </a:t>
            </a:r>
            <a:br>
              <a:rPr b="1" i="0" lang="en-US" sz="800" u="none" cap="none" strike="noStrike">
                <a:solidFill>
                  <a:schemeClr val="lt1"/>
                </a:solidFill>
                <a:latin typeface="Arial"/>
                <a:ea typeface="Arial"/>
                <a:cs typeface="Arial"/>
                <a:sym typeface="Arial"/>
              </a:rPr>
            </a:br>
            <a:r>
              <a:rPr b="1" i="0" lang="en-US" sz="800" u="none" cap="none" strike="noStrike">
                <a:solidFill>
                  <a:schemeClr val="lt1"/>
                </a:solidFill>
                <a:latin typeface="Arial"/>
                <a:ea typeface="Arial"/>
                <a:cs typeface="Arial"/>
                <a:sym typeface="Arial"/>
              </a:rPr>
              <a:t>All rights reserved. Discover more at www.leadershipchallenge.com.</a:t>
            </a:r>
            <a:endParaRPr/>
          </a:p>
          <a:p>
            <a:pPr indent="0" lvl="0" marL="0" marR="0" rtl="0" algn="l">
              <a:lnSpc>
                <a:spcPct val="150000"/>
              </a:lnSpc>
              <a:spcBef>
                <a:spcPts val="0"/>
              </a:spcBef>
              <a:spcAft>
                <a:spcPts val="0"/>
              </a:spcAft>
              <a:buNone/>
            </a:pPr>
            <a:r>
              <a:t/>
            </a:r>
            <a:endParaRPr b="1" i="0" sz="800" u="none" cap="none" strike="noStrike">
              <a:solidFill>
                <a:schemeClr val="dk1"/>
              </a:solidFill>
              <a:latin typeface="Arial"/>
              <a:ea typeface="Arial"/>
              <a:cs typeface="Arial"/>
              <a:sym typeface="Arial"/>
            </a:endParaRPr>
          </a:p>
        </p:txBody>
      </p:sp>
      <p:pic>
        <p:nvPicPr>
          <p:cNvPr descr="PRearth_C3ppt.png" id="23" name="Google Shape;23;p53"/>
          <p:cNvPicPr preferRelativeResize="0"/>
          <p:nvPr/>
        </p:nvPicPr>
        <p:blipFill rotWithShape="1">
          <a:blip r:embed="rId2">
            <a:alphaModFix/>
          </a:blip>
          <a:srcRect b="0" l="0" r="0" t="0"/>
          <a:stretch/>
        </p:blipFill>
        <p:spPr>
          <a:xfrm>
            <a:off x="1588" y="484188"/>
            <a:ext cx="731837" cy="1096962"/>
          </a:xfrm>
          <a:prstGeom prst="rect">
            <a:avLst/>
          </a:prstGeom>
          <a:noFill/>
          <a:ln>
            <a:noFill/>
          </a:ln>
        </p:spPr>
      </p:pic>
      <p:sp>
        <p:nvSpPr>
          <p:cNvPr id="24" name="Google Shape;24;p53"/>
          <p:cNvSpPr txBox="1"/>
          <p:nvPr>
            <p:ph type="title"/>
          </p:nvPr>
        </p:nvSpPr>
        <p:spPr>
          <a:xfrm>
            <a:off x="1111251" y="484659"/>
            <a:ext cx="7203056" cy="1143000"/>
          </a:xfrm>
          <a:prstGeom prst="rect">
            <a:avLst/>
          </a:prstGeom>
          <a:noFill/>
          <a:ln>
            <a:noFill/>
          </a:ln>
        </p:spPr>
        <p:txBody>
          <a:bodyPr anchorCtr="0" anchor="t" bIns="0" lIns="0" spcFirstLastPara="1" rIns="0" wrap="square" tIns="0">
            <a:normAutofit/>
          </a:bodyPr>
          <a:lstStyle>
            <a:lvl1pPr lvl="0" algn="l">
              <a:lnSpc>
                <a:spcPct val="105555"/>
              </a:lnSpc>
              <a:spcBef>
                <a:spcPts val="0"/>
              </a:spcBef>
              <a:spcAft>
                <a:spcPts val="0"/>
              </a:spcAft>
              <a:buSzPts val="1400"/>
              <a:buNone/>
              <a:defRPr sz="3600">
                <a:solidFill>
                  <a:srgbClr val="49176D"/>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5" name="Google Shape;25;p53"/>
          <p:cNvSpPr txBox="1"/>
          <p:nvPr>
            <p:ph idx="1" type="body"/>
          </p:nvPr>
        </p:nvSpPr>
        <p:spPr>
          <a:xfrm>
            <a:off x="1111252" y="1780130"/>
            <a:ext cx="7203056" cy="4192407"/>
          </a:xfrm>
          <a:prstGeom prst="rect">
            <a:avLst/>
          </a:prstGeom>
          <a:noFill/>
          <a:ln>
            <a:noFill/>
          </a:ln>
        </p:spPr>
        <p:txBody>
          <a:bodyPr anchorCtr="0" anchor="t" bIns="0" lIns="0" spcFirstLastPara="1" rIns="0" wrap="square" tIns="0">
            <a:noAutofit/>
          </a:bodyPr>
          <a:lstStyle>
            <a:lvl1pPr indent="-393700" lvl="0" marL="457200" algn="l">
              <a:spcBef>
                <a:spcPts val="2000"/>
              </a:spcBef>
              <a:spcAft>
                <a:spcPts val="0"/>
              </a:spcAft>
              <a:buClr>
                <a:srgbClr val="994708"/>
              </a:buClr>
              <a:buSzPts val="2600"/>
              <a:buFont typeface="Noto Sans Symbols"/>
              <a:buChar char="▪"/>
              <a:defRPr sz="2600">
                <a:solidFill>
                  <a:srgbClr val="49176D"/>
                </a:solidFill>
              </a:defRPr>
            </a:lvl1pPr>
            <a:lvl2pPr indent="-406400" lvl="1" marL="914400" algn="l">
              <a:spcBef>
                <a:spcPts val="560"/>
              </a:spcBef>
              <a:spcAft>
                <a:spcPts val="0"/>
              </a:spcAft>
              <a:buClr>
                <a:srgbClr val="49176D"/>
              </a:buClr>
              <a:buSzPts val="2800"/>
              <a:buChar char="–"/>
              <a:defRPr>
                <a:solidFill>
                  <a:srgbClr val="49176D"/>
                </a:solidFill>
              </a:defRPr>
            </a:lvl2pPr>
            <a:lvl3pPr indent="-381000" lvl="2" marL="1371600" algn="l">
              <a:spcBef>
                <a:spcPts val="480"/>
              </a:spcBef>
              <a:spcAft>
                <a:spcPts val="0"/>
              </a:spcAft>
              <a:buClr>
                <a:srgbClr val="49176D"/>
              </a:buClr>
              <a:buSzPts val="2400"/>
              <a:buChar char="•"/>
              <a:defRPr>
                <a:solidFill>
                  <a:srgbClr val="49176D"/>
                </a:solidFill>
              </a:defRPr>
            </a:lvl3pPr>
            <a:lvl4pPr indent="-355600" lvl="3" marL="1828800" algn="l">
              <a:spcBef>
                <a:spcPts val="400"/>
              </a:spcBef>
              <a:spcAft>
                <a:spcPts val="0"/>
              </a:spcAft>
              <a:buClr>
                <a:srgbClr val="49176D"/>
              </a:buClr>
              <a:buSzPts val="2000"/>
              <a:buChar char="–"/>
              <a:defRPr>
                <a:solidFill>
                  <a:srgbClr val="49176D"/>
                </a:solidFill>
              </a:defRPr>
            </a:lvl4pPr>
            <a:lvl5pPr indent="-355600" lvl="4" marL="2286000" algn="l">
              <a:spcBef>
                <a:spcPts val="400"/>
              </a:spcBef>
              <a:spcAft>
                <a:spcPts val="0"/>
              </a:spcAft>
              <a:buClr>
                <a:srgbClr val="49176D"/>
              </a:buClr>
              <a:buSzPts val="2000"/>
              <a:buChar char="»"/>
              <a:defRPr>
                <a:solidFill>
                  <a:srgbClr val="49176D"/>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Title and Text">
    <p:spTree>
      <p:nvGrpSpPr>
        <p:cNvPr id="129" name="Shape 129"/>
        <p:cNvGrpSpPr/>
        <p:nvPr/>
      </p:nvGrpSpPr>
      <p:grpSpPr>
        <a:xfrm>
          <a:off x="0" y="0"/>
          <a:ext cx="0" cy="0"/>
          <a:chOff x="0" y="0"/>
          <a:chExt cx="0" cy="0"/>
        </a:xfrm>
      </p:grpSpPr>
      <p:sp>
        <p:nvSpPr>
          <p:cNvPr id="130" name="Google Shape;130;p73"/>
          <p:cNvSpPr/>
          <p:nvPr/>
        </p:nvSpPr>
        <p:spPr>
          <a:xfrm>
            <a:off x="0" y="0"/>
            <a:ext cx="9144000" cy="6548438"/>
          </a:xfrm>
          <a:prstGeom prst="rect">
            <a:avLst/>
          </a:prstGeom>
          <a:solidFill>
            <a:srgbClr val="8A1F03">
              <a:alpha val="2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1" name="Google Shape;131;p73"/>
          <p:cNvSpPr/>
          <p:nvPr/>
        </p:nvSpPr>
        <p:spPr>
          <a:xfrm>
            <a:off x="741680" y="0"/>
            <a:ext cx="7924800" cy="6126163"/>
          </a:xfrm>
          <a:prstGeom prst="round2SameRect">
            <a:avLst>
              <a:gd fmla="val 7706" name="adj1"/>
              <a:gd fmla="val 0" name="adj2"/>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2" name="Google Shape;132;p73"/>
          <p:cNvSpPr txBox="1"/>
          <p:nvPr/>
        </p:nvSpPr>
        <p:spPr>
          <a:xfrm>
            <a:off x="0" y="6372225"/>
            <a:ext cx="9144000" cy="503238"/>
          </a:xfrm>
          <a:prstGeom prst="rect">
            <a:avLst/>
          </a:prstGeom>
          <a:solidFill>
            <a:srgbClr val="994708"/>
          </a:solidFill>
          <a:ln>
            <a:noFill/>
          </a:ln>
        </p:spPr>
        <p:txBody>
          <a:bodyPr anchorCtr="0" anchor="t" bIns="0" lIns="0" spcFirstLastPara="1" rIns="0" wrap="square" tIns="91425">
            <a:noAutofit/>
          </a:bodyPr>
          <a:lstStyle/>
          <a:p>
            <a:pPr indent="0" lvl="0" marL="0" marR="0" rtl="0" algn="ctr">
              <a:lnSpc>
                <a:spcPct val="150000"/>
              </a:lnSpc>
              <a:spcBef>
                <a:spcPts val="0"/>
              </a:spcBef>
              <a:spcAft>
                <a:spcPts val="0"/>
              </a:spcAft>
              <a:buNone/>
            </a:pPr>
            <a:r>
              <a:rPr b="1" i="1" lang="en-US" sz="800">
                <a:solidFill>
                  <a:schemeClr val="lt1"/>
                </a:solidFill>
                <a:latin typeface="Arial"/>
                <a:ea typeface="Arial"/>
                <a:cs typeface="Arial"/>
                <a:sym typeface="Arial"/>
              </a:rPr>
              <a:t>The Leadership Challenge</a:t>
            </a:r>
            <a:r>
              <a:rPr b="1" baseline="30000" i="1" lang="en-US" sz="800">
                <a:solidFill>
                  <a:schemeClr val="lt1"/>
                </a:solidFill>
                <a:latin typeface="Arial"/>
                <a:ea typeface="Arial"/>
                <a:cs typeface="Arial"/>
                <a:sym typeface="Arial"/>
              </a:rPr>
              <a:t>®</a:t>
            </a:r>
            <a:r>
              <a:rPr b="1" i="1" lang="en-US" sz="800">
                <a:solidFill>
                  <a:schemeClr val="lt1"/>
                </a:solidFill>
                <a:latin typeface="Arial"/>
                <a:ea typeface="Arial"/>
                <a:cs typeface="Arial"/>
                <a:sym typeface="Arial"/>
              </a:rPr>
              <a:t> Workshop, Sixth Edition</a:t>
            </a:r>
            <a:r>
              <a:rPr b="1" lang="en-US" sz="800">
                <a:solidFill>
                  <a:schemeClr val="lt1"/>
                </a:solidFill>
                <a:latin typeface="Arial"/>
                <a:ea typeface="Arial"/>
                <a:cs typeface="Arial"/>
                <a:sym typeface="Arial"/>
              </a:rPr>
              <a:t>. Copyright © 2018 by James M. Kouzes and Barry Z. Posner. </a:t>
            </a:r>
            <a:br>
              <a:rPr b="1" lang="en-US" sz="800">
                <a:solidFill>
                  <a:schemeClr val="lt1"/>
                </a:solidFill>
                <a:latin typeface="Arial"/>
                <a:ea typeface="Arial"/>
                <a:cs typeface="Arial"/>
                <a:sym typeface="Arial"/>
              </a:rPr>
            </a:br>
            <a:r>
              <a:rPr b="1" lang="en-US" sz="800">
                <a:solidFill>
                  <a:schemeClr val="lt1"/>
                </a:solidFill>
                <a:latin typeface="Arial"/>
                <a:ea typeface="Arial"/>
                <a:cs typeface="Arial"/>
                <a:sym typeface="Arial"/>
              </a:rPr>
              <a:t>All rights reserved. Discover more at www.leadershipchallenge.com.</a:t>
            </a:r>
            <a:endParaRPr/>
          </a:p>
          <a:p>
            <a:pPr indent="0" lvl="0" marL="0" marR="0" rtl="0" algn="l">
              <a:lnSpc>
                <a:spcPct val="150000"/>
              </a:lnSpc>
              <a:spcBef>
                <a:spcPts val="0"/>
              </a:spcBef>
              <a:spcAft>
                <a:spcPts val="0"/>
              </a:spcAft>
              <a:buNone/>
            </a:pPr>
            <a:r>
              <a:t/>
            </a:r>
            <a:endParaRPr b="1" sz="800">
              <a:solidFill>
                <a:schemeClr val="dk1"/>
              </a:solidFill>
              <a:latin typeface="Arial"/>
              <a:ea typeface="Arial"/>
              <a:cs typeface="Arial"/>
              <a:sym typeface="Arial"/>
            </a:endParaRPr>
          </a:p>
        </p:txBody>
      </p:sp>
      <p:pic>
        <p:nvPicPr>
          <p:cNvPr descr="PRearth_C3ppt.png" id="133" name="Google Shape;133;p73"/>
          <p:cNvPicPr preferRelativeResize="0"/>
          <p:nvPr/>
        </p:nvPicPr>
        <p:blipFill rotWithShape="1">
          <a:blip r:embed="rId2">
            <a:alphaModFix/>
          </a:blip>
          <a:srcRect b="0" l="0" r="0" t="0"/>
          <a:stretch/>
        </p:blipFill>
        <p:spPr>
          <a:xfrm>
            <a:off x="1588" y="484188"/>
            <a:ext cx="731837" cy="1096962"/>
          </a:xfrm>
          <a:prstGeom prst="rect">
            <a:avLst/>
          </a:prstGeom>
          <a:noFill/>
          <a:ln>
            <a:noFill/>
          </a:ln>
        </p:spPr>
      </p:pic>
      <p:sp>
        <p:nvSpPr>
          <p:cNvPr id="134" name="Google Shape;134;p73"/>
          <p:cNvSpPr txBox="1"/>
          <p:nvPr>
            <p:ph type="title"/>
          </p:nvPr>
        </p:nvSpPr>
        <p:spPr>
          <a:xfrm>
            <a:off x="1111251" y="484659"/>
            <a:ext cx="7203056" cy="1143000"/>
          </a:xfrm>
          <a:prstGeom prst="rect">
            <a:avLst/>
          </a:prstGeom>
          <a:noFill/>
          <a:ln>
            <a:noFill/>
          </a:ln>
        </p:spPr>
        <p:txBody>
          <a:bodyPr anchorCtr="0" anchor="t" bIns="0" lIns="0" spcFirstLastPara="1" rIns="0" wrap="square" tIns="0">
            <a:normAutofit/>
          </a:bodyPr>
          <a:lstStyle>
            <a:lvl1pPr lvl="0" algn="l">
              <a:lnSpc>
                <a:spcPct val="105555"/>
              </a:lnSpc>
              <a:spcBef>
                <a:spcPts val="0"/>
              </a:spcBef>
              <a:spcAft>
                <a:spcPts val="0"/>
              </a:spcAft>
              <a:buSzPts val="1400"/>
              <a:buNone/>
              <a:defRPr sz="3600">
                <a:solidFill>
                  <a:srgbClr val="49176D"/>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35" name="Google Shape;135;p73"/>
          <p:cNvSpPr/>
          <p:nvPr>
            <p:ph idx="2" type="media"/>
          </p:nvPr>
        </p:nvSpPr>
        <p:spPr>
          <a:xfrm>
            <a:off x="1111819" y="1778351"/>
            <a:ext cx="7202488" cy="4006850"/>
          </a:xfrm>
          <a:prstGeom prst="rect">
            <a:avLst/>
          </a:prstGeom>
          <a:noFill/>
          <a:ln>
            <a:noFill/>
          </a:ln>
        </p:spPr>
        <p:txBody>
          <a:bodyPr anchorCtr="0" anchor="t" bIns="45700" lIns="91425" spcFirstLastPara="1" rIns="91425" wrap="square" tIns="45700">
            <a:normAutofit/>
          </a:bodyPr>
          <a:lstStyle>
            <a:lvl1pPr lvl="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lvl="1"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lvl="2"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lvl="3"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lvl="4"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_Title and Text">
  <p:cSld name="23_Title and Text">
    <p:spTree>
      <p:nvGrpSpPr>
        <p:cNvPr id="136" name="Shape 136"/>
        <p:cNvGrpSpPr/>
        <p:nvPr/>
      </p:nvGrpSpPr>
      <p:grpSpPr>
        <a:xfrm>
          <a:off x="0" y="0"/>
          <a:ext cx="0" cy="0"/>
          <a:chOff x="0" y="0"/>
          <a:chExt cx="0" cy="0"/>
        </a:xfrm>
      </p:grpSpPr>
      <p:sp>
        <p:nvSpPr>
          <p:cNvPr id="137" name="Google Shape;137;p74"/>
          <p:cNvSpPr/>
          <p:nvPr/>
        </p:nvSpPr>
        <p:spPr>
          <a:xfrm>
            <a:off x="0" y="0"/>
            <a:ext cx="9144000" cy="6548438"/>
          </a:xfrm>
          <a:prstGeom prst="rect">
            <a:avLst/>
          </a:prstGeom>
          <a:solidFill>
            <a:srgbClr val="8A1F03">
              <a:alpha val="2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8" name="Google Shape;138;p74"/>
          <p:cNvSpPr/>
          <p:nvPr/>
        </p:nvSpPr>
        <p:spPr>
          <a:xfrm>
            <a:off x="741680" y="0"/>
            <a:ext cx="7924800" cy="6126163"/>
          </a:xfrm>
          <a:prstGeom prst="round2SameRect">
            <a:avLst>
              <a:gd fmla="val 7706" name="adj1"/>
              <a:gd fmla="val 0" name="adj2"/>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9" name="Google Shape;139;p74"/>
          <p:cNvSpPr txBox="1"/>
          <p:nvPr/>
        </p:nvSpPr>
        <p:spPr>
          <a:xfrm>
            <a:off x="0" y="6372225"/>
            <a:ext cx="9144000" cy="503238"/>
          </a:xfrm>
          <a:prstGeom prst="rect">
            <a:avLst/>
          </a:prstGeom>
          <a:solidFill>
            <a:srgbClr val="994708"/>
          </a:solidFill>
          <a:ln>
            <a:noFill/>
          </a:ln>
        </p:spPr>
        <p:txBody>
          <a:bodyPr anchorCtr="0" anchor="t" bIns="0" lIns="0" spcFirstLastPara="1" rIns="0" wrap="square" tIns="91425">
            <a:noAutofit/>
          </a:bodyPr>
          <a:lstStyle/>
          <a:p>
            <a:pPr indent="0" lvl="0" marL="0" marR="0" rtl="0" algn="ctr">
              <a:lnSpc>
                <a:spcPct val="150000"/>
              </a:lnSpc>
              <a:spcBef>
                <a:spcPts val="0"/>
              </a:spcBef>
              <a:spcAft>
                <a:spcPts val="0"/>
              </a:spcAft>
              <a:buNone/>
            </a:pPr>
            <a:r>
              <a:rPr b="1" i="1" lang="en-US" sz="800">
                <a:solidFill>
                  <a:schemeClr val="lt1"/>
                </a:solidFill>
                <a:latin typeface="Arial"/>
                <a:ea typeface="Arial"/>
                <a:cs typeface="Arial"/>
                <a:sym typeface="Arial"/>
              </a:rPr>
              <a:t>The Leadership Challenge</a:t>
            </a:r>
            <a:r>
              <a:rPr b="1" baseline="30000" i="1" lang="en-US" sz="800">
                <a:solidFill>
                  <a:schemeClr val="lt1"/>
                </a:solidFill>
                <a:latin typeface="Arial"/>
                <a:ea typeface="Arial"/>
                <a:cs typeface="Arial"/>
                <a:sym typeface="Arial"/>
              </a:rPr>
              <a:t>®</a:t>
            </a:r>
            <a:r>
              <a:rPr b="1" i="1" lang="en-US" sz="800">
                <a:solidFill>
                  <a:schemeClr val="lt1"/>
                </a:solidFill>
                <a:latin typeface="Arial"/>
                <a:ea typeface="Arial"/>
                <a:cs typeface="Arial"/>
                <a:sym typeface="Arial"/>
              </a:rPr>
              <a:t> Workshop, Sixth Edition</a:t>
            </a:r>
            <a:r>
              <a:rPr b="1" lang="en-US" sz="800">
                <a:solidFill>
                  <a:schemeClr val="lt1"/>
                </a:solidFill>
                <a:latin typeface="Arial"/>
                <a:ea typeface="Arial"/>
                <a:cs typeface="Arial"/>
                <a:sym typeface="Arial"/>
              </a:rPr>
              <a:t>. Copyright © 2018 by James M. Kouzes and Barry Z. Posner. </a:t>
            </a:r>
            <a:br>
              <a:rPr b="1" lang="en-US" sz="800">
                <a:solidFill>
                  <a:schemeClr val="lt1"/>
                </a:solidFill>
                <a:latin typeface="Arial"/>
                <a:ea typeface="Arial"/>
                <a:cs typeface="Arial"/>
                <a:sym typeface="Arial"/>
              </a:rPr>
            </a:br>
            <a:r>
              <a:rPr b="1" lang="en-US" sz="800">
                <a:solidFill>
                  <a:schemeClr val="lt1"/>
                </a:solidFill>
                <a:latin typeface="Arial"/>
                <a:ea typeface="Arial"/>
                <a:cs typeface="Arial"/>
                <a:sym typeface="Arial"/>
              </a:rPr>
              <a:t>All rights reserved. Discover more at www.leadershipchallenge.com.</a:t>
            </a:r>
            <a:endParaRPr/>
          </a:p>
          <a:p>
            <a:pPr indent="0" lvl="0" marL="0" marR="0" rtl="0" algn="l">
              <a:lnSpc>
                <a:spcPct val="150000"/>
              </a:lnSpc>
              <a:spcBef>
                <a:spcPts val="0"/>
              </a:spcBef>
              <a:spcAft>
                <a:spcPts val="0"/>
              </a:spcAft>
              <a:buNone/>
            </a:pPr>
            <a:r>
              <a:t/>
            </a:r>
            <a:endParaRPr b="1" sz="800">
              <a:solidFill>
                <a:schemeClr val="dk1"/>
              </a:solidFill>
              <a:latin typeface="Arial"/>
              <a:ea typeface="Arial"/>
              <a:cs typeface="Arial"/>
              <a:sym typeface="Arial"/>
            </a:endParaRPr>
          </a:p>
        </p:txBody>
      </p:sp>
      <p:pic>
        <p:nvPicPr>
          <p:cNvPr descr="PRearth_C3ppt.png" id="140" name="Google Shape;140;p74"/>
          <p:cNvPicPr preferRelativeResize="0"/>
          <p:nvPr/>
        </p:nvPicPr>
        <p:blipFill rotWithShape="1">
          <a:blip r:embed="rId2">
            <a:alphaModFix/>
          </a:blip>
          <a:srcRect b="0" l="0" r="0" t="0"/>
          <a:stretch/>
        </p:blipFill>
        <p:spPr>
          <a:xfrm>
            <a:off x="1588" y="484188"/>
            <a:ext cx="731837" cy="1096962"/>
          </a:xfrm>
          <a:prstGeom prst="rect">
            <a:avLst/>
          </a:prstGeom>
          <a:noFill/>
          <a:ln>
            <a:noFill/>
          </a:ln>
        </p:spPr>
      </p:pic>
      <p:sp>
        <p:nvSpPr>
          <p:cNvPr id="141" name="Google Shape;141;p74"/>
          <p:cNvSpPr txBox="1"/>
          <p:nvPr>
            <p:ph type="title"/>
          </p:nvPr>
        </p:nvSpPr>
        <p:spPr>
          <a:xfrm>
            <a:off x="1111251" y="484659"/>
            <a:ext cx="7203056" cy="1143000"/>
          </a:xfrm>
          <a:prstGeom prst="rect">
            <a:avLst/>
          </a:prstGeom>
          <a:noFill/>
          <a:ln>
            <a:noFill/>
          </a:ln>
        </p:spPr>
        <p:txBody>
          <a:bodyPr anchorCtr="0" anchor="t" bIns="0" lIns="0" spcFirstLastPara="1" rIns="0" wrap="square" tIns="0">
            <a:normAutofit/>
          </a:bodyPr>
          <a:lstStyle>
            <a:lvl1pPr lvl="0" algn="l">
              <a:lnSpc>
                <a:spcPct val="105555"/>
              </a:lnSpc>
              <a:spcBef>
                <a:spcPts val="0"/>
              </a:spcBef>
              <a:spcAft>
                <a:spcPts val="0"/>
              </a:spcAft>
              <a:buSzPts val="1400"/>
              <a:buNone/>
              <a:defRPr sz="3600">
                <a:solidFill>
                  <a:srgbClr val="49176D"/>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42" name="Google Shape;142;p74"/>
          <p:cNvSpPr txBox="1"/>
          <p:nvPr>
            <p:ph idx="1" type="body"/>
          </p:nvPr>
        </p:nvSpPr>
        <p:spPr>
          <a:xfrm>
            <a:off x="4805398" y="1788737"/>
            <a:ext cx="3508910" cy="3669311"/>
          </a:xfrm>
          <a:prstGeom prst="rect">
            <a:avLst/>
          </a:prstGeom>
          <a:noFill/>
          <a:ln>
            <a:noFill/>
          </a:ln>
        </p:spPr>
        <p:txBody>
          <a:bodyPr anchorCtr="0" anchor="t" bIns="45700" lIns="91425" spcFirstLastPara="1" rIns="91425" wrap="square" tIns="45700">
            <a:noAutofit/>
          </a:bodyPr>
          <a:lstStyle>
            <a:lvl1pPr indent="-228600" lvl="0" marL="457200" algn="l">
              <a:lnSpc>
                <a:spcPct val="130000"/>
              </a:lnSpc>
              <a:spcBef>
                <a:spcPts val="0"/>
              </a:spcBef>
              <a:spcAft>
                <a:spcPts val="0"/>
              </a:spcAft>
              <a:buClr>
                <a:srgbClr val="49176D"/>
              </a:buClr>
              <a:buSzPts val="2000"/>
              <a:buNone/>
              <a:defRPr sz="2000">
                <a:solidFill>
                  <a:srgbClr val="49176D"/>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Title and Text">
  <p:cSld name="9_Title and Text">
    <p:spTree>
      <p:nvGrpSpPr>
        <p:cNvPr id="143" name="Shape 143"/>
        <p:cNvGrpSpPr/>
        <p:nvPr/>
      </p:nvGrpSpPr>
      <p:grpSpPr>
        <a:xfrm>
          <a:off x="0" y="0"/>
          <a:ext cx="0" cy="0"/>
          <a:chOff x="0" y="0"/>
          <a:chExt cx="0" cy="0"/>
        </a:xfrm>
      </p:grpSpPr>
      <p:sp>
        <p:nvSpPr>
          <p:cNvPr id="144" name="Google Shape;144;p75"/>
          <p:cNvSpPr/>
          <p:nvPr/>
        </p:nvSpPr>
        <p:spPr>
          <a:xfrm>
            <a:off x="0" y="0"/>
            <a:ext cx="9144000" cy="6858000"/>
          </a:xfrm>
          <a:prstGeom prst="rect">
            <a:avLst/>
          </a:prstGeom>
          <a:solidFill>
            <a:srgbClr val="49176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5" name="Google Shape;145;p75"/>
          <p:cNvSpPr/>
          <p:nvPr/>
        </p:nvSpPr>
        <p:spPr>
          <a:xfrm>
            <a:off x="741680" y="0"/>
            <a:ext cx="7924800" cy="6126163"/>
          </a:xfrm>
          <a:prstGeom prst="round2SameRect">
            <a:avLst>
              <a:gd fmla="val 7706" name="adj1"/>
              <a:gd fmla="val 0" name="adj2"/>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6" name="Google Shape;146;p75"/>
          <p:cNvSpPr txBox="1"/>
          <p:nvPr/>
        </p:nvSpPr>
        <p:spPr>
          <a:xfrm>
            <a:off x="0" y="6372225"/>
            <a:ext cx="9144000" cy="503238"/>
          </a:xfrm>
          <a:prstGeom prst="rect">
            <a:avLst/>
          </a:prstGeom>
          <a:noFill/>
          <a:ln>
            <a:noFill/>
          </a:ln>
        </p:spPr>
        <p:txBody>
          <a:bodyPr anchorCtr="0" anchor="t" bIns="0" lIns="0" spcFirstLastPara="1" rIns="0" wrap="square" tIns="91425">
            <a:noAutofit/>
          </a:bodyPr>
          <a:lstStyle/>
          <a:p>
            <a:pPr indent="0" lvl="0" marL="0" marR="0" rtl="0" algn="ctr">
              <a:lnSpc>
                <a:spcPct val="150000"/>
              </a:lnSpc>
              <a:spcBef>
                <a:spcPts val="0"/>
              </a:spcBef>
              <a:spcAft>
                <a:spcPts val="0"/>
              </a:spcAft>
              <a:buNone/>
            </a:pPr>
            <a:r>
              <a:rPr b="1" i="1" lang="en-US" sz="800">
                <a:solidFill>
                  <a:schemeClr val="lt1"/>
                </a:solidFill>
                <a:latin typeface="Arial"/>
                <a:ea typeface="Arial"/>
                <a:cs typeface="Arial"/>
                <a:sym typeface="Arial"/>
              </a:rPr>
              <a:t>The Leadership Challenge</a:t>
            </a:r>
            <a:r>
              <a:rPr b="1" baseline="30000" i="1" lang="en-US" sz="800">
                <a:solidFill>
                  <a:schemeClr val="lt1"/>
                </a:solidFill>
                <a:latin typeface="Arial"/>
                <a:ea typeface="Arial"/>
                <a:cs typeface="Arial"/>
                <a:sym typeface="Arial"/>
              </a:rPr>
              <a:t>®</a:t>
            </a:r>
            <a:r>
              <a:rPr b="1" i="1" lang="en-US" sz="800">
                <a:solidFill>
                  <a:schemeClr val="lt1"/>
                </a:solidFill>
                <a:latin typeface="Arial"/>
                <a:ea typeface="Arial"/>
                <a:cs typeface="Arial"/>
                <a:sym typeface="Arial"/>
              </a:rPr>
              <a:t> Workshop, Fourth Edition</a:t>
            </a:r>
            <a:r>
              <a:rPr b="1" lang="en-US" sz="800">
                <a:solidFill>
                  <a:schemeClr val="lt1"/>
                </a:solidFill>
                <a:latin typeface="Arial"/>
                <a:ea typeface="Arial"/>
                <a:cs typeface="Arial"/>
                <a:sym typeface="Arial"/>
              </a:rPr>
              <a:t>. Copyright © 2010 by James M. Kouzes and Barry Z. Posner. </a:t>
            </a:r>
            <a:br>
              <a:rPr b="1" lang="en-US" sz="800">
                <a:solidFill>
                  <a:schemeClr val="lt1"/>
                </a:solidFill>
                <a:latin typeface="Arial"/>
                <a:ea typeface="Arial"/>
                <a:cs typeface="Arial"/>
                <a:sym typeface="Arial"/>
              </a:rPr>
            </a:br>
            <a:r>
              <a:rPr b="1" lang="en-US" sz="800">
                <a:solidFill>
                  <a:schemeClr val="lt1"/>
                </a:solidFill>
                <a:latin typeface="Arial"/>
                <a:ea typeface="Arial"/>
                <a:cs typeface="Arial"/>
                <a:sym typeface="Arial"/>
              </a:rPr>
              <a:t>All rights reserved. Discover more at www.leadershipchallenge.com.</a:t>
            </a:r>
            <a:endParaRPr/>
          </a:p>
          <a:p>
            <a:pPr indent="0" lvl="0" marL="0" marR="0" rtl="0" algn="l">
              <a:lnSpc>
                <a:spcPct val="150000"/>
              </a:lnSpc>
              <a:spcBef>
                <a:spcPts val="0"/>
              </a:spcBef>
              <a:spcAft>
                <a:spcPts val="0"/>
              </a:spcAft>
              <a:buNone/>
            </a:pPr>
            <a:r>
              <a:t/>
            </a:r>
            <a:endParaRPr b="1" sz="800">
              <a:solidFill>
                <a:schemeClr val="dk1"/>
              </a:solidFill>
              <a:latin typeface="Arial"/>
              <a:ea typeface="Arial"/>
              <a:cs typeface="Arial"/>
              <a:sym typeface="Arial"/>
            </a:endParaRPr>
          </a:p>
        </p:txBody>
      </p:sp>
      <p:sp>
        <p:nvSpPr>
          <p:cNvPr id="147" name="Google Shape;147;p75"/>
          <p:cNvSpPr txBox="1"/>
          <p:nvPr>
            <p:ph type="title"/>
          </p:nvPr>
        </p:nvSpPr>
        <p:spPr>
          <a:xfrm>
            <a:off x="1111251" y="484659"/>
            <a:ext cx="7203056" cy="1143000"/>
          </a:xfrm>
          <a:prstGeom prst="rect">
            <a:avLst/>
          </a:prstGeom>
          <a:noFill/>
          <a:ln>
            <a:noFill/>
          </a:ln>
        </p:spPr>
        <p:txBody>
          <a:bodyPr anchorCtr="0" anchor="t" bIns="0" lIns="0" spcFirstLastPara="1" rIns="0" wrap="square" tIns="0">
            <a:normAutofit/>
          </a:bodyPr>
          <a:lstStyle>
            <a:lvl1pPr lvl="0" algn="l">
              <a:lnSpc>
                <a:spcPct val="86363"/>
              </a:lnSpc>
              <a:spcBef>
                <a:spcPts val="0"/>
              </a:spcBef>
              <a:spcAft>
                <a:spcPts val="0"/>
              </a:spcAft>
              <a:buSzPts val="1400"/>
              <a:buNone/>
              <a:defRPr sz="4400">
                <a:solidFill>
                  <a:srgbClr val="994708"/>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48" name="Google Shape;148;p75"/>
          <p:cNvSpPr txBox="1"/>
          <p:nvPr>
            <p:ph idx="1" type="body"/>
          </p:nvPr>
        </p:nvSpPr>
        <p:spPr>
          <a:xfrm>
            <a:off x="1111252" y="1780130"/>
            <a:ext cx="7203056" cy="4192407"/>
          </a:xfrm>
          <a:prstGeom prst="rect">
            <a:avLst/>
          </a:prstGeom>
          <a:noFill/>
          <a:ln>
            <a:noFill/>
          </a:ln>
        </p:spPr>
        <p:txBody>
          <a:bodyPr anchorCtr="0" anchor="t" bIns="0" lIns="0" spcFirstLastPara="1" rIns="0" wrap="square" tIns="0">
            <a:noAutofit/>
          </a:bodyPr>
          <a:lstStyle>
            <a:lvl1pPr indent="-393700" lvl="0" marL="457200" algn="l">
              <a:spcBef>
                <a:spcPts val="2000"/>
              </a:spcBef>
              <a:spcAft>
                <a:spcPts val="0"/>
              </a:spcAft>
              <a:buClr>
                <a:srgbClr val="994708"/>
              </a:buClr>
              <a:buSzPts val="2600"/>
              <a:buFont typeface="Noto Sans Symbols"/>
              <a:buChar char="▪"/>
              <a:defRPr sz="2600">
                <a:solidFill>
                  <a:srgbClr val="49176D"/>
                </a:solidFill>
              </a:defRPr>
            </a:lvl1pPr>
            <a:lvl2pPr indent="-406400" lvl="1" marL="914400" algn="l">
              <a:spcBef>
                <a:spcPts val="560"/>
              </a:spcBef>
              <a:spcAft>
                <a:spcPts val="0"/>
              </a:spcAft>
              <a:buClr>
                <a:srgbClr val="49176D"/>
              </a:buClr>
              <a:buSzPts val="2800"/>
              <a:buChar char="–"/>
              <a:defRPr>
                <a:solidFill>
                  <a:srgbClr val="49176D"/>
                </a:solidFill>
              </a:defRPr>
            </a:lvl2pPr>
            <a:lvl3pPr indent="-381000" lvl="2" marL="1371600" algn="l">
              <a:spcBef>
                <a:spcPts val="480"/>
              </a:spcBef>
              <a:spcAft>
                <a:spcPts val="0"/>
              </a:spcAft>
              <a:buClr>
                <a:srgbClr val="49176D"/>
              </a:buClr>
              <a:buSzPts val="2400"/>
              <a:buChar char="•"/>
              <a:defRPr>
                <a:solidFill>
                  <a:srgbClr val="49176D"/>
                </a:solidFill>
              </a:defRPr>
            </a:lvl3pPr>
            <a:lvl4pPr indent="-355600" lvl="3" marL="1828800" algn="l">
              <a:spcBef>
                <a:spcPts val="400"/>
              </a:spcBef>
              <a:spcAft>
                <a:spcPts val="0"/>
              </a:spcAft>
              <a:buClr>
                <a:srgbClr val="49176D"/>
              </a:buClr>
              <a:buSzPts val="2000"/>
              <a:buChar char="–"/>
              <a:defRPr>
                <a:solidFill>
                  <a:srgbClr val="49176D"/>
                </a:solidFill>
              </a:defRPr>
            </a:lvl4pPr>
            <a:lvl5pPr indent="-355600" lvl="4" marL="2286000" algn="l">
              <a:spcBef>
                <a:spcPts val="400"/>
              </a:spcBef>
              <a:spcAft>
                <a:spcPts val="0"/>
              </a:spcAft>
              <a:buClr>
                <a:srgbClr val="49176D"/>
              </a:buClr>
              <a:buSzPts val="2000"/>
              <a:buChar char="»"/>
              <a:defRPr>
                <a:solidFill>
                  <a:srgbClr val="49176D"/>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5_Title and Text">
  <p:cSld name="25_Title and Text">
    <p:spTree>
      <p:nvGrpSpPr>
        <p:cNvPr id="149" name="Shape 149"/>
        <p:cNvGrpSpPr/>
        <p:nvPr/>
      </p:nvGrpSpPr>
      <p:grpSpPr>
        <a:xfrm>
          <a:off x="0" y="0"/>
          <a:ext cx="0" cy="0"/>
          <a:chOff x="0" y="0"/>
          <a:chExt cx="0" cy="0"/>
        </a:xfrm>
      </p:grpSpPr>
      <p:sp>
        <p:nvSpPr>
          <p:cNvPr id="150" name="Google Shape;150;p76"/>
          <p:cNvSpPr/>
          <p:nvPr/>
        </p:nvSpPr>
        <p:spPr>
          <a:xfrm>
            <a:off x="0" y="0"/>
            <a:ext cx="9144000" cy="6548438"/>
          </a:xfrm>
          <a:prstGeom prst="rect">
            <a:avLst/>
          </a:prstGeom>
          <a:solidFill>
            <a:srgbClr val="6CB33F">
              <a:alpha val="2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51" name="Google Shape;151;p76"/>
          <p:cNvSpPr/>
          <p:nvPr/>
        </p:nvSpPr>
        <p:spPr>
          <a:xfrm>
            <a:off x="741680" y="0"/>
            <a:ext cx="7924800" cy="6126163"/>
          </a:xfrm>
          <a:prstGeom prst="round2SameRect">
            <a:avLst>
              <a:gd fmla="val 7706" name="adj1"/>
              <a:gd fmla="val 0" name="adj2"/>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52" name="Google Shape;152;p76"/>
          <p:cNvSpPr txBox="1"/>
          <p:nvPr/>
        </p:nvSpPr>
        <p:spPr>
          <a:xfrm>
            <a:off x="0" y="6372225"/>
            <a:ext cx="9144000" cy="503238"/>
          </a:xfrm>
          <a:prstGeom prst="rect">
            <a:avLst/>
          </a:prstGeom>
          <a:solidFill>
            <a:srgbClr val="6CB33F"/>
          </a:solidFill>
          <a:ln>
            <a:noFill/>
          </a:ln>
        </p:spPr>
        <p:txBody>
          <a:bodyPr anchorCtr="0" anchor="t" bIns="0" lIns="0" spcFirstLastPara="1" rIns="0" wrap="square" tIns="91425">
            <a:noAutofit/>
          </a:bodyPr>
          <a:lstStyle/>
          <a:p>
            <a:pPr indent="0" lvl="0" marL="0" marR="0" rtl="0" algn="ctr">
              <a:lnSpc>
                <a:spcPct val="150000"/>
              </a:lnSpc>
              <a:spcBef>
                <a:spcPts val="0"/>
              </a:spcBef>
              <a:spcAft>
                <a:spcPts val="0"/>
              </a:spcAft>
              <a:buNone/>
            </a:pPr>
            <a:r>
              <a:rPr b="1" i="1" lang="en-US" sz="800">
                <a:solidFill>
                  <a:schemeClr val="lt1"/>
                </a:solidFill>
                <a:latin typeface="Arial"/>
                <a:ea typeface="Arial"/>
                <a:cs typeface="Arial"/>
                <a:sym typeface="Arial"/>
              </a:rPr>
              <a:t>The Leadership Challenge</a:t>
            </a:r>
            <a:r>
              <a:rPr b="1" baseline="30000" i="1" lang="en-US" sz="800">
                <a:solidFill>
                  <a:schemeClr val="lt1"/>
                </a:solidFill>
                <a:latin typeface="Arial"/>
                <a:ea typeface="Arial"/>
                <a:cs typeface="Arial"/>
                <a:sym typeface="Arial"/>
              </a:rPr>
              <a:t>®</a:t>
            </a:r>
            <a:r>
              <a:rPr b="1" i="1" lang="en-US" sz="800">
                <a:solidFill>
                  <a:schemeClr val="lt1"/>
                </a:solidFill>
                <a:latin typeface="Arial"/>
                <a:ea typeface="Arial"/>
                <a:cs typeface="Arial"/>
                <a:sym typeface="Arial"/>
              </a:rPr>
              <a:t> Workshop, Sixth Edition</a:t>
            </a:r>
            <a:r>
              <a:rPr b="1" lang="en-US" sz="800">
                <a:solidFill>
                  <a:schemeClr val="lt1"/>
                </a:solidFill>
                <a:latin typeface="Arial"/>
                <a:ea typeface="Arial"/>
                <a:cs typeface="Arial"/>
                <a:sym typeface="Arial"/>
              </a:rPr>
              <a:t>. Copyright © 2018 by James M. Kouzes and Barry Z. Posner. </a:t>
            </a:r>
            <a:br>
              <a:rPr b="1" lang="en-US" sz="800">
                <a:solidFill>
                  <a:schemeClr val="lt1"/>
                </a:solidFill>
                <a:latin typeface="Arial"/>
                <a:ea typeface="Arial"/>
                <a:cs typeface="Arial"/>
                <a:sym typeface="Arial"/>
              </a:rPr>
            </a:br>
            <a:r>
              <a:rPr b="1" lang="en-US" sz="800">
                <a:solidFill>
                  <a:schemeClr val="lt1"/>
                </a:solidFill>
                <a:latin typeface="Arial"/>
                <a:ea typeface="Arial"/>
                <a:cs typeface="Arial"/>
                <a:sym typeface="Arial"/>
              </a:rPr>
              <a:t>All rights reserved. Discover more at www.leadershipchallenge.com.</a:t>
            </a:r>
            <a:endParaRPr/>
          </a:p>
          <a:p>
            <a:pPr indent="0" lvl="0" marL="0" marR="0" rtl="0" algn="l">
              <a:lnSpc>
                <a:spcPct val="150000"/>
              </a:lnSpc>
              <a:spcBef>
                <a:spcPts val="0"/>
              </a:spcBef>
              <a:spcAft>
                <a:spcPts val="0"/>
              </a:spcAft>
              <a:buNone/>
            </a:pPr>
            <a:r>
              <a:t/>
            </a:r>
            <a:endParaRPr b="1" sz="800">
              <a:solidFill>
                <a:schemeClr val="dk1"/>
              </a:solidFill>
              <a:latin typeface="Arial"/>
              <a:ea typeface="Arial"/>
              <a:cs typeface="Arial"/>
              <a:sym typeface="Arial"/>
            </a:endParaRPr>
          </a:p>
        </p:txBody>
      </p:sp>
      <p:pic>
        <p:nvPicPr>
          <p:cNvPr descr="PRmodel_C3ppt.png" id="153" name="Google Shape;153;p76"/>
          <p:cNvPicPr preferRelativeResize="0"/>
          <p:nvPr/>
        </p:nvPicPr>
        <p:blipFill rotWithShape="1">
          <a:blip r:embed="rId2">
            <a:alphaModFix/>
          </a:blip>
          <a:srcRect b="0" l="0" r="0" t="0"/>
          <a:stretch/>
        </p:blipFill>
        <p:spPr>
          <a:xfrm>
            <a:off x="0" y="484188"/>
            <a:ext cx="731838" cy="1096962"/>
          </a:xfrm>
          <a:prstGeom prst="rect">
            <a:avLst/>
          </a:prstGeom>
          <a:noFill/>
          <a:ln>
            <a:noFill/>
          </a:ln>
        </p:spPr>
      </p:pic>
      <p:sp>
        <p:nvSpPr>
          <p:cNvPr id="154" name="Google Shape;154;p76"/>
          <p:cNvSpPr txBox="1"/>
          <p:nvPr>
            <p:ph type="title"/>
          </p:nvPr>
        </p:nvSpPr>
        <p:spPr>
          <a:xfrm>
            <a:off x="1111251" y="484659"/>
            <a:ext cx="7203056" cy="1143000"/>
          </a:xfrm>
          <a:prstGeom prst="rect">
            <a:avLst/>
          </a:prstGeom>
          <a:noFill/>
          <a:ln>
            <a:noFill/>
          </a:ln>
        </p:spPr>
        <p:txBody>
          <a:bodyPr anchorCtr="0" anchor="t" bIns="0" lIns="0" spcFirstLastPara="1" rIns="0" wrap="square" tIns="0">
            <a:normAutofit/>
          </a:bodyPr>
          <a:lstStyle>
            <a:lvl1pPr lvl="0" algn="l">
              <a:lnSpc>
                <a:spcPct val="105555"/>
              </a:lnSpc>
              <a:spcBef>
                <a:spcPts val="0"/>
              </a:spcBef>
              <a:spcAft>
                <a:spcPts val="0"/>
              </a:spcAft>
              <a:buSzPts val="1400"/>
              <a:buNone/>
              <a:defRPr sz="3600">
                <a:solidFill>
                  <a:srgbClr val="006A5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55" name="Google Shape;155;p76"/>
          <p:cNvSpPr/>
          <p:nvPr>
            <p:ph idx="2" type="media"/>
          </p:nvPr>
        </p:nvSpPr>
        <p:spPr>
          <a:xfrm>
            <a:off x="1111819" y="1778351"/>
            <a:ext cx="7202488" cy="4006850"/>
          </a:xfrm>
          <a:prstGeom prst="rect">
            <a:avLst/>
          </a:prstGeom>
          <a:noFill/>
          <a:ln>
            <a:noFill/>
          </a:ln>
        </p:spPr>
        <p:txBody>
          <a:bodyPr anchorCtr="0" anchor="t" bIns="45700" lIns="91425" spcFirstLastPara="1" rIns="91425" wrap="square" tIns="45700">
            <a:normAutofit/>
          </a:bodyPr>
          <a:lstStyle>
            <a:lvl1pPr lvl="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lvl="1"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lvl="2"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lvl="3"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lvl="4"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tle and Text">
  <p:cSld name="6_Title and Text">
    <p:spTree>
      <p:nvGrpSpPr>
        <p:cNvPr id="156" name="Shape 156"/>
        <p:cNvGrpSpPr/>
        <p:nvPr/>
      </p:nvGrpSpPr>
      <p:grpSpPr>
        <a:xfrm>
          <a:off x="0" y="0"/>
          <a:ext cx="0" cy="0"/>
          <a:chOff x="0" y="0"/>
          <a:chExt cx="0" cy="0"/>
        </a:xfrm>
      </p:grpSpPr>
      <p:sp>
        <p:nvSpPr>
          <p:cNvPr id="157" name="Google Shape;157;p77"/>
          <p:cNvSpPr/>
          <p:nvPr/>
        </p:nvSpPr>
        <p:spPr>
          <a:xfrm>
            <a:off x="0" y="0"/>
            <a:ext cx="9144000" cy="6548438"/>
          </a:xfrm>
          <a:prstGeom prst="rect">
            <a:avLst/>
          </a:prstGeom>
          <a:solidFill>
            <a:srgbClr val="6CB33F">
              <a:alpha val="2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58" name="Google Shape;158;p77"/>
          <p:cNvSpPr txBox="1"/>
          <p:nvPr/>
        </p:nvSpPr>
        <p:spPr>
          <a:xfrm>
            <a:off x="0" y="6372225"/>
            <a:ext cx="9144000" cy="503238"/>
          </a:xfrm>
          <a:prstGeom prst="rect">
            <a:avLst/>
          </a:prstGeom>
          <a:solidFill>
            <a:srgbClr val="6CB33F"/>
          </a:solidFill>
          <a:ln>
            <a:noFill/>
          </a:ln>
        </p:spPr>
        <p:txBody>
          <a:bodyPr anchorCtr="0" anchor="t" bIns="0" lIns="0" spcFirstLastPara="1" rIns="0" wrap="square" tIns="91425">
            <a:noAutofit/>
          </a:bodyPr>
          <a:lstStyle/>
          <a:p>
            <a:pPr indent="0" lvl="0" marL="0" marR="0" rtl="0" algn="ctr">
              <a:lnSpc>
                <a:spcPct val="150000"/>
              </a:lnSpc>
              <a:spcBef>
                <a:spcPts val="0"/>
              </a:spcBef>
              <a:spcAft>
                <a:spcPts val="0"/>
              </a:spcAft>
              <a:buNone/>
            </a:pPr>
            <a:r>
              <a:rPr b="1" i="1" lang="en-US" sz="800">
                <a:solidFill>
                  <a:schemeClr val="lt1"/>
                </a:solidFill>
                <a:latin typeface="Arial"/>
                <a:ea typeface="Arial"/>
                <a:cs typeface="Arial"/>
                <a:sym typeface="Arial"/>
              </a:rPr>
              <a:t>The Leadership Challenge</a:t>
            </a:r>
            <a:r>
              <a:rPr b="1" baseline="30000" i="1" lang="en-US" sz="800">
                <a:solidFill>
                  <a:schemeClr val="lt1"/>
                </a:solidFill>
                <a:latin typeface="Arial"/>
                <a:ea typeface="Arial"/>
                <a:cs typeface="Arial"/>
                <a:sym typeface="Arial"/>
              </a:rPr>
              <a:t>®</a:t>
            </a:r>
            <a:r>
              <a:rPr b="1" i="1" lang="en-US" sz="800">
                <a:solidFill>
                  <a:schemeClr val="lt1"/>
                </a:solidFill>
                <a:latin typeface="Arial"/>
                <a:ea typeface="Arial"/>
                <a:cs typeface="Arial"/>
                <a:sym typeface="Arial"/>
              </a:rPr>
              <a:t> Workshop, Sixth Edition</a:t>
            </a:r>
            <a:r>
              <a:rPr b="1" lang="en-US" sz="800">
                <a:solidFill>
                  <a:schemeClr val="lt1"/>
                </a:solidFill>
                <a:latin typeface="Arial"/>
                <a:ea typeface="Arial"/>
                <a:cs typeface="Arial"/>
                <a:sym typeface="Arial"/>
              </a:rPr>
              <a:t>. Copyright © 2018 by James M. Kouzes and Barry Z. Posner. </a:t>
            </a:r>
            <a:br>
              <a:rPr b="1" lang="en-US" sz="800">
                <a:solidFill>
                  <a:schemeClr val="lt1"/>
                </a:solidFill>
                <a:latin typeface="Arial"/>
                <a:ea typeface="Arial"/>
                <a:cs typeface="Arial"/>
                <a:sym typeface="Arial"/>
              </a:rPr>
            </a:br>
            <a:r>
              <a:rPr b="1" lang="en-US" sz="800">
                <a:solidFill>
                  <a:schemeClr val="lt1"/>
                </a:solidFill>
                <a:latin typeface="Arial"/>
                <a:ea typeface="Arial"/>
                <a:cs typeface="Arial"/>
                <a:sym typeface="Arial"/>
              </a:rPr>
              <a:t>All rights reserved. Discover more at www.leadershipchallenge.com.</a:t>
            </a:r>
            <a:endParaRPr/>
          </a:p>
          <a:p>
            <a:pPr indent="0" lvl="0" marL="0" marR="0" rtl="0" algn="l">
              <a:lnSpc>
                <a:spcPct val="150000"/>
              </a:lnSpc>
              <a:spcBef>
                <a:spcPts val="0"/>
              </a:spcBef>
              <a:spcAft>
                <a:spcPts val="0"/>
              </a:spcAft>
              <a:buNone/>
            </a:pPr>
            <a:r>
              <a:t/>
            </a:r>
            <a:endParaRPr b="1" sz="800">
              <a:solidFill>
                <a:schemeClr val="dk1"/>
              </a:solidFill>
              <a:latin typeface="Arial"/>
              <a:ea typeface="Arial"/>
              <a:cs typeface="Arial"/>
              <a:sym typeface="Arial"/>
            </a:endParaRPr>
          </a:p>
        </p:txBody>
      </p:sp>
      <p:pic>
        <p:nvPicPr>
          <p:cNvPr descr="PRmodel_C3ppt.png" id="159" name="Google Shape;159;p77"/>
          <p:cNvPicPr preferRelativeResize="0"/>
          <p:nvPr/>
        </p:nvPicPr>
        <p:blipFill rotWithShape="1">
          <a:blip r:embed="rId2">
            <a:alphaModFix/>
          </a:blip>
          <a:srcRect b="0" l="0" r="0" t="0"/>
          <a:stretch/>
        </p:blipFill>
        <p:spPr>
          <a:xfrm>
            <a:off x="0" y="484188"/>
            <a:ext cx="731838" cy="1096962"/>
          </a:xfrm>
          <a:prstGeom prst="rect">
            <a:avLst/>
          </a:prstGeom>
          <a:noFill/>
          <a:ln>
            <a:noFill/>
          </a:ln>
        </p:spPr>
      </p:pic>
      <p:sp>
        <p:nvSpPr>
          <p:cNvPr id="160" name="Google Shape;160;p77"/>
          <p:cNvSpPr/>
          <p:nvPr/>
        </p:nvSpPr>
        <p:spPr>
          <a:xfrm>
            <a:off x="741680" y="0"/>
            <a:ext cx="7924800" cy="6126163"/>
          </a:xfrm>
          <a:prstGeom prst="round2SameRect">
            <a:avLst>
              <a:gd fmla="val 7706" name="adj1"/>
              <a:gd fmla="val 0" name="adj2"/>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1" name="Google Shape;161;p77"/>
          <p:cNvSpPr txBox="1"/>
          <p:nvPr/>
        </p:nvSpPr>
        <p:spPr>
          <a:xfrm>
            <a:off x="964857" y="-1737770"/>
            <a:ext cx="2609055" cy="1840503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59500">
                <a:solidFill>
                  <a:schemeClr val="accent3"/>
                </a:solidFill>
                <a:latin typeface="Arial"/>
                <a:ea typeface="Arial"/>
                <a:cs typeface="Arial"/>
                <a:sym typeface="Arial"/>
              </a:rPr>
              <a:t>“</a:t>
            </a:r>
            <a:endParaRPr/>
          </a:p>
        </p:txBody>
      </p:sp>
      <p:sp>
        <p:nvSpPr>
          <p:cNvPr id="162" name="Google Shape;162;p77"/>
          <p:cNvSpPr txBox="1"/>
          <p:nvPr/>
        </p:nvSpPr>
        <p:spPr>
          <a:xfrm>
            <a:off x="5705252" y="939800"/>
            <a:ext cx="2609055" cy="1840503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59500">
                <a:solidFill>
                  <a:schemeClr val="accent3"/>
                </a:solidFill>
                <a:latin typeface="Arial"/>
                <a:ea typeface="Arial"/>
                <a:cs typeface="Arial"/>
                <a:sym typeface="Arial"/>
              </a:rPr>
              <a:t>”</a:t>
            </a:r>
            <a:endParaRPr/>
          </a:p>
        </p:txBody>
      </p:sp>
      <p:sp>
        <p:nvSpPr>
          <p:cNvPr id="163" name="Google Shape;163;p77"/>
          <p:cNvSpPr txBox="1"/>
          <p:nvPr>
            <p:ph idx="1" type="body"/>
          </p:nvPr>
        </p:nvSpPr>
        <p:spPr>
          <a:xfrm>
            <a:off x="1111252" y="1780130"/>
            <a:ext cx="7203056" cy="4192407"/>
          </a:xfrm>
          <a:prstGeom prst="rect">
            <a:avLst/>
          </a:prstGeom>
          <a:noFill/>
          <a:ln>
            <a:noFill/>
          </a:ln>
        </p:spPr>
        <p:txBody>
          <a:bodyPr anchorCtr="0" anchor="t" bIns="0" lIns="0" spcFirstLastPara="1" rIns="0" wrap="square" tIns="0">
            <a:noAutofit/>
          </a:bodyPr>
          <a:lstStyle>
            <a:lvl1pPr indent="-228600" lvl="0" marL="457200" algn="l">
              <a:lnSpc>
                <a:spcPct val="133333"/>
              </a:lnSpc>
              <a:spcBef>
                <a:spcPts val="2000"/>
              </a:spcBef>
              <a:spcAft>
                <a:spcPts val="0"/>
              </a:spcAft>
              <a:buClr>
                <a:srgbClr val="00927E"/>
              </a:buClr>
              <a:buSzPts val="3000"/>
              <a:buFont typeface="Noto Sans Symbols"/>
              <a:buNone/>
              <a:defRPr sz="3000">
                <a:solidFill>
                  <a:srgbClr val="006A51"/>
                </a:solidFill>
              </a:defRPr>
            </a:lvl1pPr>
            <a:lvl2pPr indent="-355600" lvl="1" marL="914400" algn="l">
              <a:spcBef>
                <a:spcPts val="2200"/>
              </a:spcBef>
              <a:spcAft>
                <a:spcPts val="0"/>
              </a:spcAft>
              <a:buClr>
                <a:schemeClr val="accent3"/>
              </a:buClr>
              <a:buSzPts val="2000"/>
              <a:buChar char="–"/>
              <a:defRPr sz="2000" cap="none">
                <a:solidFill>
                  <a:schemeClr val="accent3"/>
                </a:solidFill>
              </a:defRPr>
            </a:lvl2pPr>
            <a:lvl3pPr indent="-381000" lvl="2" marL="1371600" algn="l">
              <a:spcBef>
                <a:spcPts val="480"/>
              </a:spcBef>
              <a:spcAft>
                <a:spcPts val="0"/>
              </a:spcAft>
              <a:buClr>
                <a:srgbClr val="4B3900"/>
              </a:buClr>
              <a:buSzPts val="2400"/>
              <a:buChar char="•"/>
              <a:defRPr>
                <a:solidFill>
                  <a:srgbClr val="4B3900"/>
                </a:solidFill>
              </a:defRPr>
            </a:lvl3pPr>
            <a:lvl4pPr indent="-355600" lvl="3" marL="1828800" algn="l">
              <a:spcBef>
                <a:spcPts val="400"/>
              </a:spcBef>
              <a:spcAft>
                <a:spcPts val="0"/>
              </a:spcAft>
              <a:buClr>
                <a:srgbClr val="4B3900"/>
              </a:buClr>
              <a:buSzPts val="2000"/>
              <a:buChar char="–"/>
              <a:defRPr>
                <a:solidFill>
                  <a:srgbClr val="4B3900"/>
                </a:solidFill>
              </a:defRPr>
            </a:lvl4pPr>
            <a:lvl5pPr indent="-355600" lvl="4" marL="2286000" algn="l">
              <a:spcBef>
                <a:spcPts val="400"/>
              </a:spcBef>
              <a:spcAft>
                <a:spcPts val="0"/>
              </a:spcAft>
              <a:buClr>
                <a:srgbClr val="4B3900"/>
              </a:buClr>
              <a:buSzPts val="2000"/>
              <a:buChar char="»"/>
              <a:defRPr>
                <a:solidFill>
                  <a:srgbClr val="4B3900"/>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6_Title and Text">
  <p:cSld name="26_Title and Text">
    <p:spTree>
      <p:nvGrpSpPr>
        <p:cNvPr id="164" name="Shape 164"/>
        <p:cNvGrpSpPr/>
        <p:nvPr/>
      </p:nvGrpSpPr>
      <p:grpSpPr>
        <a:xfrm>
          <a:off x="0" y="0"/>
          <a:ext cx="0" cy="0"/>
          <a:chOff x="0" y="0"/>
          <a:chExt cx="0" cy="0"/>
        </a:xfrm>
      </p:grpSpPr>
      <p:sp>
        <p:nvSpPr>
          <p:cNvPr id="165" name="Google Shape;165;p78"/>
          <p:cNvSpPr/>
          <p:nvPr/>
        </p:nvSpPr>
        <p:spPr>
          <a:xfrm>
            <a:off x="0" y="0"/>
            <a:ext cx="9144000" cy="6548438"/>
          </a:xfrm>
          <a:prstGeom prst="rect">
            <a:avLst/>
          </a:prstGeom>
          <a:solidFill>
            <a:srgbClr val="009AC7">
              <a:alpha val="2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6" name="Google Shape;166;p78"/>
          <p:cNvSpPr/>
          <p:nvPr/>
        </p:nvSpPr>
        <p:spPr>
          <a:xfrm>
            <a:off x="741680" y="0"/>
            <a:ext cx="7924800" cy="6126163"/>
          </a:xfrm>
          <a:prstGeom prst="round2SameRect">
            <a:avLst>
              <a:gd fmla="val 7706" name="adj1"/>
              <a:gd fmla="val 0" name="adj2"/>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7" name="Google Shape;167;p78"/>
          <p:cNvSpPr txBox="1"/>
          <p:nvPr/>
        </p:nvSpPr>
        <p:spPr>
          <a:xfrm>
            <a:off x="0" y="6372225"/>
            <a:ext cx="9144000" cy="503238"/>
          </a:xfrm>
          <a:prstGeom prst="rect">
            <a:avLst/>
          </a:prstGeom>
          <a:solidFill>
            <a:srgbClr val="009AC7"/>
          </a:solidFill>
          <a:ln>
            <a:noFill/>
          </a:ln>
        </p:spPr>
        <p:txBody>
          <a:bodyPr anchorCtr="0" anchor="t" bIns="0" lIns="0" spcFirstLastPara="1" rIns="0" wrap="square" tIns="91425">
            <a:noAutofit/>
          </a:bodyPr>
          <a:lstStyle/>
          <a:p>
            <a:pPr indent="0" lvl="0" marL="0" marR="0" rtl="0" algn="ctr">
              <a:lnSpc>
                <a:spcPct val="150000"/>
              </a:lnSpc>
              <a:spcBef>
                <a:spcPts val="0"/>
              </a:spcBef>
              <a:spcAft>
                <a:spcPts val="0"/>
              </a:spcAft>
              <a:buNone/>
            </a:pPr>
            <a:r>
              <a:rPr b="1" i="1" lang="en-US" sz="800">
                <a:solidFill>
                  <a:schemeClr val="lt1"/>
                </a:solidFill>
                <a:latin typeface="Arial"/>
                <a:ea typeface="Arial"/>
                <a:cs typeface="Arial"/>
                <a:sym typeface="Arial"/>
              </a:rPr>
              <a:t>The Leadership Challenge</a:t>
            </a:r>
            <a:r>
              <a:rPr b="1" baseline="30000" i="1" lang="en-US" sz="800">
                <a:solidFill>
                  <a:schemeClr val="lt1"/>
                </a:solidFill>
                <a:latin typeface="Arial"/>
                <a:ea typeface="Arial"/>
                <a:cs typeface="Arial"/>
                <a:sym typeface="Arial"/>
              </a:rPr>
              <a:t>®</a:t>
            </a:r>
            <a:r>
              <a:rPr b="1" i="1" lang="en-US" sz="800">
                <a:solidFill>
                  <a:schemeClr val="lt1"/>
                </a:solidFill>
                <a:latin typeface="Arial"/>
                <a:ea typeface="Arial"/>
                <a:cs typeface="Arial"/>
                <a:sym typeface="Arial"/>
              </a:rPr>
              <a:t> Workshop, Sixth Edition</a:t>
            </a:r>
            <a:r>
              <a:rPr b="1" lang="en-US" sz="800">
                <a:solidFill>
                  <a:schemeClr val="lt1"/>
                </a:solidFill>
                <a:latin typeface="Arial"/>
                <a:ea typeface="Arial"/>
                <a:cs typeface="Arial"/>
                <a:sym typeface="Arial"/>
              </a:rPr>
              <a:t>. Copyright © 2018 by James M. Kouzes and Barry Z. Posner. </a:t>
            </a:r>
            <a:br>
              <a:rPr b="1" lang="en-US" sz="800">
                <a:solidFill>
                  <a:schemeClr val="lt1"/>
                </a:solidFill>
                <a:latin typeface="Arial"/>
                <a:ea typeface="Arial"/>
                <a:cs typeface="Arial"/>
                <a:sym typeface="Arial"/>
              </a:rPr>
            </a:br>
            <a:r>
              <a:rPr b="1" lang="en-US" sz="800">
                <a:solidFill>
                  <a:schemeClr val="lt1"/>
                </a:solidFill>
                <a:latin typeface="Arial"/>
                <a:ea typeface="Arial"/>
                <a:cs typeface="Arial"/>
                <a:sym typeface="Arial"/>
              </a:rPr>
              <a:t>All rights reserved. Discover more at www.leadershipchallenge.com.</a:t>
            </a:r>
            <a:endParaRPr/>
          </a:p>
          <a:p>
            <a:pPr indent="0" lvl="0" marL="0" marR="0" rtl="0" algn="l">
              <a:lnSpc>
                <a:spcPct val="150000"/>
              </a:lnSpc>
              <a:spcBef>
                <a:spcPts val="0"/>
              </a:spcBef>
              <a:spcAft>
                <a:spcPts val="0"/>
              </a:spcAft>
              <a:buNone/>
            </a:pPr>
            <a:r>
              <a:t/>
            </a:r>
            <a:endParaRPr b="1" sz="800">
              <a:solidFill>
                <a:schemeClr val="dk1"/>
              </a:solidFill>
              <a:latin typeface="Arial"/>
              <a:ea typeface="Arial"/>
              <a:cs typeface="Arial"/>
              <a:sym typeface="Arial"/>
            </a:endParaRPr>
          </a:p>
        </p:txBody>
      </p:sp>
      <p:pic>
        <p:nvPicPr>
          <p:cNvPr descr="PRinspire_C8ppt.png" id="168" name="Google Shape;168;p78"/>
          <p:cNvPicPr preferRelativeResize="0"/>
          <p:nvPr/>
        </p:nvPicPr>
        <p:blipFill rotWithShape="1">
          <a:blip r:embed="rId2">
            <a:alphaModFix/>
          </a:blip>
          <a:srcRect b="0" l="0" r="0" t="0"/>
          <a:stretch/>
        </p:blipFill>
        <p:spPr>
          <a:xfrm>
            <a:off x="-3175" y="484188"/>
            <a:ext cx="731838" cy="1096962"/>
          </a:xfrm>
          <a:prstGeom prst="rect">
            <a:avLst/>
          </a:prstGeom>
          <a:noFill/>
          <a:ln>
            <a:noFill/>
          </a:ln>
        </p:spPr>
      </p:pic>
      <p:sp>
        <p:nvSpPr>
          <p:cNvPr id="169" name="Google Shape;169;p78"/>
          <p:cNvSpPr txBox="1"/>
          <p:nvPr>
            <p:ph type="title"/>
          </p:nvPr>
        </p:nvSpPr>
        <p:spPr>
          <a:xfrm>
            <a:off x="1111251" y="484659"/>
            <a:ext cx="7203056" cy="1143000"/>
          </a:xfrm>
          <a:prstGeom prst="rect">
            <a:avLst/>
          </a:prstGeom>
          <a:noFill/>
          <a:ln>
            <a:noFill/>
          </a:ln>
        </p:spPr>
        <p:txBody>
          <a:bodyPr anchorCtr="0" anchor="t" bIns="0" lIns="0" spcFirstLastPara="1" rIns="0" wrap="square" tIns="0">
            <a:normAutofit/>
          </a:bodyPr>
          <a:lstStyle>
            <a:lvl1pPr lvl="0" algn="l">
              <a:lnSpc>
                <a:spcPct val="105555"/>
              </a:lnSpc>
              <a:spcBef>
                <a:spcPts val="0"/>
              </a:spcBef>
              <a:spcAft>
                <a:spcPts val="0"/>
              </a:spcAft>
              <a:buSzPts val="1400"/>
              <a:buNone/>
              <a:defRPr sz="3600">
                <a:solidFill>
                  <a:srgbClr val="004990"/>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70" name="Google Shape;170;p78"/>
          <p:cNvSpPr/>
          <p:nvPr>
            <p:ph idx="2" type="media"/>
          </p:nvPr>
        </p:nvSpPr>
        <p:spPr>
          <a:xfrm>
            <a:off x="1111819" y="1778351"/>
            <a:ext cx="7202488" cy="4006850"/>
          </a:xfrm>
          <a:prstGeom prst="rect">
            <a:avLst/>
          </a:prstGeom>
          <a:noFill/>
          <a:ln>
            <a:noFill/>
          </a:ln>
        </p:spPr>
        <p:txBody>
          <a:bodyPr anchorCtr="0" anchor="t" bIns="45700" lIns="91425" spcFirstLastPara="1" rIns="91425" wrap="square" tIns="45700">
            <a:normAutofit/>
          </a:bodyPr>
          <a:lstStyle>
            <a:lvl1pPr lvl="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lvl="1"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lvl="2"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lvl="3"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lvl="4"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7_Title and Text">
  <p:cSld name="27_Title and Text">
    <p:spTree>
      <p:nvGrpSpPr>
        <p:cNvPr id="171" name="Shape 171"/>
        <p:cNvGrpSpPr/>
        <p:nvPr/>
      </p:nvGrpSpPr>
      <p:grpSpPr>
        <a:xfrm>
          <a:off x="0" y="0"/>
          <a:ext cx="0" cy="0"/>
          <a:chOff x="0" y="0"/>
          <a:chExt cx="0" cy="0"/>
        </a:xfrm>
      </p:grpSpPr>
      <p:sp>
        <p:nvSpPr>
          <p:cNvPr id="172" name="Google Shape;172;p79"/>
          <p:cNvSpPr/>
          <p:nvPr/>
        </p:nvSpPr>
        <p:spPr>
          <a:xfrm>
            <a:off x="0" y="0"/>
            <a:ext cx="9144000" cy="6548438"/>
          </a:xfrm>
          <a:prstGeom prst="rect">
            <a:avLst/>
          </a:prstGeom>
          <a:solidFill>
            <a:srgbClr val="00927E">
              <a:alpha val="2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73" name="Google Shape;173;p79"/>
          <p:cNvSpPr/>
          <p:nvPr/>
        </p:nvSpPr>
        <p:spPr>
          <a:xfrm>
            <a:off x="741680" y="0"/>
            <a:ext cx="7924800" cy="6126163"/>
          </a:xfrm>
          <a:prstGeom prst="round2SameRect">
            <a:avLst>
              <a:gd fmla="val 7706" name="adj1"/>
              <a:gd fmla="val 0" name="adj2"/>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74" name="Google Shape;174;p79"/>
          <p:cNvSpPr txBox="1"/>
          <p:nvPr/>
        </p:nvSpPr>
        <p:spPr>
          <a:xfrm>
            <a:off x="0" y="6372225"/>
            <a:ext cx="9144000" cy="503238"/>
          </a:xfrm>
          <a:prstGeom prst="rect">
            <a:avLst/>
          </a:prstGeom>
          <a:solidFill>
            <a:srgbClr val="00927E"/>
          </a:solidFill>
          <a:ln>
            <a:noFill/>
          </a:ln>
        </p:spPr>
        <p:txBody>
          <a:bodyPr anchorCtr="0" anchor="t" bIns="0" lIns="0" spcFirstLastPara="1" rIns="0" wrap="square" tIns="91425">
            <a:noAutofit/>
          </a:bodyPr>
          <a:lstStyle/>
          <a:p>
            <a:pPr indent="0" lvl="0" marL="0" marR="0" rtl="0" algn="ctr">
              <a:lnSpc>
                <a:spcPct val="150000"/>
              </a:lnSpc>
              <a:spcBef>
                <a:spcPts val="0"/>
              </a:spcBef>
              <a:spcAft>
                <a:spcPts val="0"/>
              </a:spcAft>
              <a:buNone/>
            </a:pPr>
            <a:r>
              <a:rPr b="1" i="1" lang="en-US" sz="800">
                <a:solidFill>
                  <a:schemeClr val="lt1"/>
                </a:solidFill>
                <a:latin typeface="Arial"/>
                <a:ea typeface="Arial"/>
                <a:cs typeface="Arial"/>
                <a:sym typeface="Arial"/>
              </a:rPr>
              <a:t>The Leadership Challenge</a:t>
            </a:r>
            <a:r>
              <a:rPr b="1" baseline="30000" i="1" lang="en-US" sz="800">
                <a:solidFill>
                  <a:schemeClr val="lt1"/>
                </a:solidFill>
                <a:latin typeface="Arial"/>
                <a:ea typeface="Arial"/>
                <a:cs typeface="Arial"/>
                <a:sym typeface="Arial"/>
              </a:rPr>
              <a:t>®</a:t>
            </a:r>
            <a:r>
              <a:rPr b="1" i="1" lang="en-US" sz="800">
                <a:solidFill>
                  <a:schemeClr val="lt1"/>
                </a:solidFill>
                <a:latin typeface="Arial"/>
                <a:ea typeface="Arial"/>
                <a:cs typeface="Arial"/>
                <a:sym typeface="Arial"/>
              </a:rPr>
              <a:t> Workshop, Sixth Edition</a:t>
            </a:r>
            <a:r>
              <a:rPr b="1" lang="en-US" sz="800">
                <a:solidFill>
                  <a:schemeClr val="lt1"/>
                </a:solidFill>
                <a:latin typeface="Arial"/>
                <a:ea typeface="Arial"/>
                <a:cs typeface="Arial"/>
                <a:sym typeface="Arial"/>
              </a:rPr>
              <a:t>. Copyright © 2018 by James M. Kouzes and Barry Z. Posner. </a:t>
            </a:r>
            <a:br>
              <a:rPr b="1" lang="en-US" sz="800">
                <a:solidFill>
                  <a:schemeClr val="lt1"/>
                </a:solidFill>
                <a:latin typeface="Arial"/>
                <a:ea typeface="Arial"/>
                <a:cs typeface="Arial"/>
                <a:sym typeface="Arial"/>
              </a:rPr>
            </a:br>
            <a:r>
              <a:rPr b="1" lang="en-US" sz="800">
                <a:solidFill>
                  <a:schemeClr val="lt1"/>
                </a:solidFill>
                <a:latin typeface="Arial"/>
                <a:ea typeface="Arial"/>
                <a:cs typeface="Arial"/>
                <a:sym typeface="Arial"/>
              </a:rPr>
              <a:t>All rights reserved. Discover more at www.leadershipchallenge.com.</a:t>
            </a:r>
            <a:endParaRPr/>
          </a:p>
          <a:p>
            <a:pPr indent="0" lvl="0" marL="0" marR="0" rtl="0" algn="l">
              <a:lnSpc>
                <a:spcPct val="150000"/>
              </a:lnSpc>
              <a:spcBef>
                <a:spcPts val="0"/>
              </a:spcBef>
              <a:spcAft>
                <a:spcPts val="0"/>
              </a:spcAft>
              <a:buNone/>
            </a:pPr>
            <a:r>
              <a:t/>
            </a:r>
            <a:endParaRPr b="1" sz="800">
              <a:solidFill>
                <a:schemeClr val="dk1"/>
              </a:solidFill>
              <a:latin typeface="Arial"/>
              <a:ea typeface="Arial"/>
              <a:cs typeface="Arial"/>
              <a:sym typeface="Arial"/>
            </a:endParaRPr>
          </a:p>
        </p:txBody>
      </p:sp>
      <p:pic>
        <p:nvPicPr>
          <p:cNvPr descr="PRchallenge_C4ppt.png" id="175" name="Google Shape;175;p79"/>
          <p:cNvPicPr preferRelativeResize="0"/>
          <p:nvPr/>
        </p:nvPicPr>
        <p:blipFill rotWithShape="1">
          <a:blip r:embed="rId2">
            <a:alphaModFix/>
          </a:blip>
          <a:srcRect b="0" l="0" r="0" t="0"/>
          <a:stretch/>
        </p:blipFill>
        <p:spPr>
          <a:xfrm>
            <a:off x="-3175" y="484188"/>
            <a:ext cx="731838" cy="1096962"/>
          </a:xfrm>
          <a:prstGeom prst="rect">
            <a:avLst/>
          </a:prstGeom>
          <a:noFill/>
          <a:ln>
            <a:noFill/>
          </a:ln>
        </p:spPr>
      </p:pic>
      <p:sp>
        <p:nvSpPr>
          <p:cNvPr id="176" name="Google Shape;176;p79"/>
          <p:cNvSpPr txBox="1"/>
          <p:nvPr>
            <p:ph type="title"/>
          </p:nvPr>
        </p:nvSpPr>
        <p:spPr>
          <a:xfrm>
            <a:off x="1111251" y="484659"/>
            <a:ext cx="7203056" cy="1143000"/>
          </a:xfrm>
          <a:prstGeom prst="rect">
            <a:avLst/>
          </a:prstGeom>
          <a:noFill/>
          <a:ln>
            <a:noFill/>
          </a:ln>
        </p:spPr>
        <p:txBody>
          <a:bodyPr anchorCtr="0" anchor="t" bIns="0" lIns="0" spcFirstLastPara="1" rIns="0" wrap="square" tIns="0">
            <a:normAutofit/>
          </a:bodyPr>
          <a:lstStyle>
            <a:lvl1pPr lvl="0" algn="l">
              <a:lnSpc>
                <a:spcPct val="105555"/>
              </a:lnSpc>
              <a:spcBef>
                <a:spcPts val="0"/>
              </a:spcBef>
              <a:spcAft>
                <a:spcPts val="0"/>
              </a:spcAft>
              <a:buSzPts val="1400"/>
              <a:buNone/>
              <a:defRPr sz="3600">
                <a:solidFill>
                  <a:srgbClr val="4B3900"/>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77" name="Google Shape;177;p79"/>
          <p:cNvSpPr/>
          <p:nvPr>
            <p:ph idx="2" type="media"/>
          </p:nvPr>
        </p:nvSpPr>
        <p:spPr>
          <a:xfrm>
            <a:off x="1111819" y="1778351"/>
            <a:ext cx="7202488" cy="4006850"/>
          </a:xfrm>
          <a:prstGeom prst="rect">
            <a:avLst/>
          </a:prstGeom>
          <a:noFill/>
          <a:ln>
            <a:noFill/>
          </a:ln>
        </p:spPr>
        <p:txBody>
          <a:bodyPr anchorCtr="0" anchor="t" bIns="45700" lIns="91425" spcFirstLastPara="1" rIns="91425" wrap="square" tIns="45700">
            <a:normAutofit/>
          </a:bodyPr>
          <a:lstStyle>
            <a:lvl1pPr lvl="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lvl="1"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lvl="2"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lvl="3"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lvl="4"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_Title and Text">
  <p:cSld name="20_Title and Text">
    <p:spTree>
      <p:nvGrpSpPr>
        <p:cNvPr id="178" name="Shape 178"/>
        <p:cNvGrpSpPr/>
        <p:nvPr/>
      </p:nvGrpSpPr>
      <p:grpSpPr>
        <a:xfrm>
          <a:off x="0" y="0"/>
          <a:ext cx="0" cy="0"/>
          <a:chOff x="0" y="0"/>
          <a:chExt cx="0" cy="0"/>
        </a:xfrm>
      </p:grpSpPr>
      <p:sp>
        <p:nvSpPr>
          <p:cNvPr id="179" name="Google Shape;179;p80"/>
          <p:cNvSpPr/>
          <p:nvPr/>
        </p:nvSpPr>
        <p:spPr>
          <a:xfrm>
            <a:off x="0" y="0"/>
            <a:ext cx="9144000" cy="6548438"/>
          </a:xfrm>
          <a:prstGeom prst="rect">
            <a:avLst/>
          </a:prstGeom>
          <a:solidFill>
            <a:srgbClr val="00927E">
              <a:alpha val="2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0" name="Google Shape;180;p80"/>
          <p:cNvSpPr/>
          <p:nvPr/>
        </p:nvSpPr>
        <p:spPr>
          <a:xfrm>
            <a:off x="741680" y="0"/>
            <a:ext cx="7924800" cy="6126163"/>
          </a:xfrm>
          <a:prstGeom prst="round2SameRect">
            <a:avLst>
              <a:gd fmla="val 7706" name="adj1"/>
              <a:gd fmla="val 0" name="adj2"/>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1" name="Google Shape;181;p80"/>
          <p:cNvSpPr txBox="1"/>
          <p:nvPr/>
        </p:nvSpPr>
        <p:spPr>
          <a:xfrm>
            <a:off x="964857" y="-1737770"/>
            <a:ext cx="2609055" cy="1840503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59500">
                <a:solidFill>
                  <a:schemeClr val="accent1"/>
                </a:solidFill>
                <a:latin typeface="Arial"/>
                <a:ea typeface="Arial"/>
                <a:cs typeface="Arial"/>
                <a:sym typeface="Arial"/>
              </a:rPr>
              <a:t>“</a:t>
            </a:r>
            <a:endParaRPr/>
          </a:p>
        </p:txBody>
      </p:sp>
      <p:sp>
        <p:nvSpPr>
          <p:cNvPr id="182" name="Google Shape;182;p80"/>
          <p:cNvSpPr txBox="1"/>
          <p:nvPr/>
        </p:nvSpPr>
        <p:spPr>
          <a:xfrm>
            <a:off x="5705252" y="939800"/>
            <a:ext cx="2609055" cy="1840503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59500">
                <a:solidFill>
                  <a:schemeClr val="accent1"/>
                </a:solidFill>
                <a:latin typeface="Arial"/>
                <a:ea typeface="Arial"/>
                <a:cs typeface="Arial"/>
                <a:sym typeface="Arial"/>
              </a:rPr>
              <a:t>”</a:t>
            </a:r>
            <a:endParaRPr/>
          </a:p>
        </p:txBody>
      </p:sp>
      <p:sp>
        <p:nvSpPr>
          <p:cNvPr id="183" name="Google Shape;183;p80"/>
          <p:cNvSpPr txBox="1"/>
          <p:nvPr/>
        </p:nvSpPr>
        <p:spPr>
          <a:xfrm>
            <a:off x="0" y="6372225"/>
            <a:ext cx="9144000" cy="503238"/>
          </a:xfrm>
          <a:prstGeom prst="rect">
            <a:avLst/>
          </a:prstGeom>
          <a:solidFill>
            <a:srgbClr val="00927E"/>
          </a:solidFill>
          <a:ln>
            <a:noFill/>
          </a:ln>
        </p:spPr>
        <p:txBody>
          <a:bodyPr anchorCtr="0" anchor="t" bIns="0" lIns="0" spcFirstLastPara="1" rIns="0" wrap="square" tIns="91425">
            <a:noAutofit/>
          </a:bodyPr>
          <a:lstStyle/>
          <a:p>
            <a:pPr indent="0" lvl="0" marL="0" marR="0" rtl="0" algn="ctr">
              <a:lnSpc>
                <a:spcPct val="150000"/>
              </a:lnSpc>
              <a:spcBef>
                <a:spcPts val="0"/>
              </a:spcBef>
              <a:spcAft>
                <a:spcPts val="0"/>
              </a:spcAft>
              <a:buNone/>
            </a:pPr>
            <a:r>
              <a:rPr b="1" i="1" lang="en-US" sz="800">
                <a:solidFill>
                  <a:schemeClr val="lt1"/>
                </a:solidFill>
                <a:latin typeface="Arial"/>
                <a:ea typeface="Arial"/>
                <a:cs typeface="Arial"/>
                <a:sym typeface="Arial"/>
              </a:rPr>
              <a:t>The Leadership Challenge</a:t>
            </a:r>
            <a:r>
              <a:rPr b="1" baseline="30000" i="1" lang="en-US" sz="800">
                <a:solidFill>
                  <a:schemeClr val="lt1"/>
                </a:solidFill>
                <a:latin typeface="Arial"/>
                <a:ea typeface="Arial"/>
                <a:cs typeface="Arial"/>
                <a:sym typeface="Arial"/>
              </a:rPr>
              <a:t>®</a:t>
            </a:r>
            <a:r>
              <a:rPr b="1" i="1" lang="en-US" sz="800">
                <a:solidFill>
                  <a:schemeClr val="lt1"/>
                </a:solidFill>
                <a:latin typeface="Arial"/>
                <a:ea typeface="Arial"/>
                <a:cs typeface="Arial"/>
                <a:sym typeface="Arial"/>
              </a:rPr>
              <a:t> Workshop, Sixth Edition</a:t>
            </a:r>
            <a:r>
              <a:rPr b="1" lang="en-US" sz="800">
                <a:solidFill>
                  <a:schemeClr val="lt1"/>
                </a:solidFill>
                <a:latin typeface="Arial"/>
                <a:ea typeface="Arial"/>
                <a:cs typeface="Arial"/>
                <a:sym typeface="Arial"/>
              </a:rPr>
              <a:t>. Copyright © 2018 by James M. Kouzes and Barry Z. Posner. </a:t>
            </a:r>
            <a:br>
              <a:rPr b="1" lang="en-US" sz="800">
                <a:solidFill>
                  <a:schemeClr val="lt1"/>
                </a:solidFill>
                <a:latin typeface="Arial"/>
                <a:ea typeface="Arial"/>
                <a:cs typeface="Arial"/>
                <a:sym typeface="Arial"/>
              </a:rPr>
            </a:br>
            <a:r>
              <a:rPr b="1" lang="en-US" sz="800">
                <a:solidFill>
                  <a:schemeClr val="lt1"/>
                </a:solidFill>
                <a:latin typeface="Arial"/>
                <a:ea typeface="Arial"/>
                <a:cs typeface="Arial"/>
                <a:sym typeface="Arial"/>
              </a:rPr>
              <a:t>All rights reserved. Discover more at www.leadershipchallenge.com.</a:t>
            </a:r>
            <a:endParaRPr/>
          </a:p>
          <a:p>
            <a:pPr indent="0" lvl="0" marL="0" marR="0" rtl="0" algn="l">
              <a:lnSpc>
                <a:spcPct val="150000"/>
              </a:lnSpc>
              <a:spcBef>
                <a:spcPts val="0"/>
              </a:spcBef>
              <a:spcAft>
                <a:spcPts val="0"/>
              </a:spcAft>
              <a:buNone/>
            </a:pPr>
            <a:r>
              <a:t/>
            </a:r>
            <a:endParaRPr b="1" sz="800">
              <a:solidFill>
                <a:schemeClr val="dk1"/>
              </a:solidFill>
              <a:latin typeface="Arial"/>
              <a:ea typeface="Arial"/>
              <a:cs typeface="Arial"/>
              <a:sym typeface="Arial"/>
            </a:endParaRPr>
          </a:p>
        </p:txBody>
      </p:sp>
      <p:pic>
        <p:nvPicPr>
          <p:cNvPr descr="PRchallenge_C4ppt.png" id="184" name="Google Shape;184;p80"/>
          <p:cNvPicPr preferRelativeResize="0"/>
          <p:nvPr/>
        </p:nvPicPr>
        <p:blipFill rotWithShape="1">
          <a:blip r:embed="rId2">
            <a:alphaModFix/>
          </a:blip>
          <a:srcRect b="0" l="0" r="0" t="0"/>
          <a:stretch/>
        </p:blipFill>
        <p:spPr>
          <a:xfrm>
            <a:off x="-3175" y="484188"/>
            <a:ext cx="731838" cy="1096962"/>
          </a:xfrm>
          <a:prstGeom prst="rect">
            <a:avLst/>
          </a:prstGeom>
          <a:noFill/>
          <a:ln>
            <a:noFill/>
          </a:ln>
        </p:spPr>
      </p:pic>
      <p:sp>
        <p:nvSpPr>
          <p:cNvPr id="185" name="Google Shape;185;p80"/>
          <p:cNvSpPr txBox="1"/>
          <p:nvPr>
            <p:ph type="title"/>
          </p:nvPr>
        </p:nvSpPr>
        <p:spPr>
          <a:xfrm>
            <a:off x="1111251" y="484659"/>
            <a:ext cx="7203056" cy="1143000"/>
          </a:xfrm>
          <a:prstGeom prst="rect">
            <a:avLst/>
          </a:prstGeom>
          <a:noFill/>
          <a:ln>
            <a:noFill/>
          </a:ln>
        </p:spPr>
        <p:txBody>
          <a:bodyPr anchorCtr="0" anchor="t" bIns="0" lIns="0" spcFirstLastPara="1" rIns="0" wrap="square" tIns="0">
            <a:normAutofit/>
          </a:bodyPr>
          <a:lstStyle>
            <a:lvl1pPr lvl="0" algn="l">
              <a:lnSpc>
                <a:spcPct val="105555"/>
              </a:lnSpc>
              <a:spcBef>
                <a:spcPts val="0"/>
              </a:spcBef>
              <a:spcAft>
                <a:spcPts val="0"/>
              </a:spcAft>
              <a:buSzPts val="1400"/>
              <a:buNone/>
              <a:defRPr sz="3600">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86" name="Google Shape;186;p80"/>
          <p:cNvSpPr txBox="1"/>
          <p:nvPr>
            <p:ph idx="1" type="body"/>
          </p:nvPr>
        </p:nvSpPr>
        <p:spPr>
          <a:xfrm>
            <a:off x="1111252" y="1780130"/>
            <a:ext cx="7203056" cy="4192407"/>
          </a:xfrm>
          <a:prstGeom prst="rect">
            <a:avLst/>
          </a:prstGeom>
          <a:noFill/>
          <a:ln>
            <a:noFill/>
          </a:ln>
        </p:spPr>
        <p:txBody>
          <a:bodyPr anchorCtr="0" anchor="t" bIns="0" lIns="0" spcFirstLastPara="1" rIns="0" wrap="square" tIns="0">
            <a:noAutofit/>
          </a:bodyPr>
          <a:lstStyle>
            <a:lvl1pPr indent="-228600" lvl="0" marL="457200" algn="l">
              <a:lnSpc>
                <a:spcPct val="133333"/>
              </a:lnSpc>
              <a:spcBef>
                <a:spcPts val="2000"/>
              </a:spcBef>
              <a:spcAft>
                <a:spcPts val="0"/>
              </a:spcAft>
              <a:buClr>
                <a:srgbClr val="00927E"/>
              </a:buClr>
              <a:buSzPts val="3000"/>
              <a:buFont typeface="Noto Sans Symbols"/>
              <a:buNone/>
              <a:defRPr sz="3000">
                <a:solidFill>
                  <a:srgbClr val="4B3900"/>
                </a:solidFill>
              </a:defRPr>
            </a:lvl1pPr>
            <a:lvl2pPr indent="-355600" lvl="1" marL="914400" algn="l">
              <a:spcBef>
                <a:spcPts val="2200"/>
              </a:spcBef>
              <a:spcAft>
                <a:spcPts val="0"/>
              </a:spcAft>
              <a:buClr>
                <a:schemeClr val="accent1"/>
              </a:buClr>
              <a:buSzPts val="2000"/>
              <a:buChar char="–"/>
              <a:defRPr sz="2000" cap="none">
                <a:solidFill>
                  <a:schemeClr val="accent1"/>
                </a:solidFill>
              </a:defRPr>
            </a:lvl2pPr>
            <a:lvl3pPr indent="-381000" lvl="2" marL="1371600" algn="l">
              <a:spcBef>
                <a:spcPts val="480"/>
              </a:spcBef>
              <a:spcAft>
                <a:spcPts val="0"/>
              </a:spcAft>
              <a:buClr>
                <a:srgbClr val="4B3900"/>
              </a:buClr>
              <a:buSzPts val="2400"/>
              <a:buChar char="•"/>
              <a:defRPr>
                <a:solidFill>
                  <a:srgbClr val="4B3900"/>
                </a:solidFill>
              </a:defRPr>
            </a:lvl3pPr>
            <a:lvl4pPr indent="-355600" lvl="3" marL="1828800" algn="l">
              <a:spcBef>
                <a:spcPts val="400"/>
              </a:spcBef>
              <a:spcAft>
                <a:spcPts val="0"/>
              </a:spcAft>
              <a:buClr>
                <a:srgbClr val="4B3900"/>
              </a:buClr>
              <a:buSzPts val="2000"/>
              <a:buChar char="–"/>
              <a:defRPr>
                <a:solidFill>
                  <a:srgbClr val="4B3900"/>
                </a:solidFill>
              </a:defRPr>
            </a:lvl4pPr>
            <a:lvl5pPr indent="-355600" lvl="4" marL="2286000" algn="l">
              <a:spcBef>
                <a:spcPts val="400"/>
              </a:spcBef>
              <a:spcAft>
                <a:spcPts val="0"/>
              </a:spcAft>
              <a:buClr>
                <a:srgbClr val="4B3900"/>
              </a:buClr>
              <a:buSzPts val="2000"/>
              <a:buChar char="»"/>
              <a:defRPr>
                <a:solidFill>
                  <a:srgbClr val="4B3900"/>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Title and Text">
  <p:cSld name="16_Title and Text">
    <p:spTree>
      <p:nvGrpSpPr>
        <p:cNvPr id="187" name="Shape 187"/>
        <p:cNvGrpSpPr/>
        <p:nvPr/>
      </p:nvGrpSpPr>
      <p:grpSpPr>
        <a:xfrm>
          <a:off x="0" y="0"/>
          <a:ext cx="0" cy="0"/>
          <a:chOff x="0" y="0"/>
          <a:chExt cx="0" cy="0"/>
        </a:xfrm>
      </p:grpSpPr>
      <p:sp>
        <p:nvSpPr>
          <p:cNvPr id="188" name="Google Shape;188;p81"/>
          <p:cNvSpPr/>
          <p:nvPr/>
        </p:nvSpPr>
        <p:spPr>
          <a:xfrm>
            <a:off x="0" y="0"/>
            <a:ext cx="9144000" cy="6548438"/>
          </a:xfrm>
          <a:prstGeom prst="rect">
            <a:avLst/>
          </a:prstGeom>
          <a:solidFill>
            <a:srgbClr val="9C0059">
              <a:alpha val="2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9" name="Google Shape;189;p81"/>
          <p:cNvSpPr txBox="1"/>
          <p:nvPr/>
        </p:nvSpPr>
        <p:spPr>
          <a:xfrm>
            <a:off x="0" y="6372225"/>
            <a:ext cx="9144000" cy="503238"/>
          </a:xfrm>
          <a:prstGeom prst="rect">
            <a:avLst/>
          </a:prstGeom>
          <a:solidFill>
            <a:srgbClr val="9C0059"/>
          </a:solidFill>
          <a:ln>
            <a:noFill/>
          </a:ln>
        </p:spPr>
        <p:txBody>
          <a:bodyPr anchorCtr="0" anchor="t" bIns="0" lIns="0" spcFirstLastPara="1" rIns="0" wrap="square" tIns="91425">
            <a:noAutofit/>
          </a:bodyPr>
          <a:lstStyle/>
          <a:p>
            <a:pPr indent="0" lvl="0" marL="0" marR="0" rtl="0" algn="ctr">
              <a:lnSpc>
                <a:spcPct val="150000"/>
              </a:lnSpc>
              <a:spcBef>
                <a:spcPts val="0"/>
              </a:spcBef>
              <a:spcAft>
                <a:spcPts val="0"/>
              </a:spcAft>
              <a:buNone/>
            </a:pPr>
            <a:r>
              <a:rPr b="1" i="1" lang="en-US" sz="800">
                <a:solidFill>
                  <a:schemeClr val="lt1"/>
                </a:solidFill>
                <a:latin typeface="Arial"/>
                <a:ea typeface="Arial"/>
                <a:cs typeface="Arial"/>
                <a:sym typeface="Arial"/>
              </a:rPr>
              <a:t>The Leadership Challenge</a:t>
            </a:r>
            <a:r>
              <a:rPr b="1" baseline="30000" i="1" lang="en-US" sz="800">
                <a:solidFill>
                  <a:schemeClr val="lt1"/>
                </a:solidFill>
                <a:latin typeface="Arial"/>
                <a:ea typeface="Arial"/>
                <a:cs typeface="Arial"/>
                <a:sym typeface="Arial"/>
              </a:rPr>
              <a:t>®</a:t>
            </a:r>
            <a:r>
              <a:rPr b="1" i="1" lang="en-US" sz="800">
                <a:solidFill>
                  <a:schemeClr val="lt1"/>
                </a:solidFill>
                <a:latin typeface="Arial"/>
                <a:ea typeface="Arial"/>
                <a:cs typeface="Arial"/>
                <a:sym typeface="Arial"/>
              </a:rPr>
              <a:t> Workshop, Sixth Edition</a:t>
            </a:r>
            <a:r>
              <a:rPr b="1" lang="en-US" sz="800">
                <a:solidFill>
                  <a:schemeClr val="lt1"/>
                </a:solidFill>
                <a:latin typeface="Arial"/>
                <a:ea typeface="Arial"/>
                <a:cs typeface="Arial"/>
                <a:sym typeface="Arial"/>
              </a:rPr>
              <a:t>. Copyright © 2018 by James M. Kouzes and Barry Z. Posner. </a:t>
            </a:r>
            <a:br>
              <a:rPr b="1" lang="en-US" sz="800">
                <a:solidFill>
                  <a:schemeClr val="lt1"/>
                </a:solidFill>
                <a:latin typeface="Arial"/>
                <a:ea typeface="Arial"/>
                <a:cs typeface="Arial"/>
                <a:sym typeface="Arial"/>
              </a:rPr>
            </a:br>
            <a:r>
              <a:rPr b="1" lang="en-US" sz="800">
                <a:solidFill>
                  <a:schemeClr val="lt1"/>
                </a:solidFill>
                <a:latin typeface="Arial"/>
                <a:ea typeface="Arial"/>
                <a:cs typeface="Arial"/>
                <a:sym typeface="Arial"/>
              </a:rPr>
              <a:t>All rights reserved. Discover more at www.leadershipchallenge.com.</a:t>
            </a:r>
            <a:endParaRPr/>
          </a:p>
          <a:p>
            <a:pPr indent="0" lvl="0" marL="0" marR="0" rtl="0" algn="l">
              <a:lnSpc>
                <a:spcPct val="150000"/>
              </a:lnSpc>
              <a:spcBef>
                <a:spcPts val="0"/>
              </a:spcBef>
              <a:spcAft>
                <a:spcPts val="0"/>
              </a:spcAft>
              <a:buNone/>
            </a:pPr>
            <a:r>
              <a:t/>
            </a:r>
            <a:endParaRPr b="1" sz="800">
              <a:solidFill>
                <a:schemeClr val="dk1"/>
              </a:solidFill>
              <a:latin typeface="Arial"/>
              <a:ea typeface="Arial"/>
              <a:cs typeface="Arial"/>
              <a:sym typeface="Arial"/>
            </a:endParaRPr>
          </a:p>
        </p:txBody>
      </p:sp>
      <p:pic>
        <p:nvPicPr>
          <p:cNvPr descr="PRenable_C4ppt.png" id="190" name="Google Shape;190;p81"/>
          <p:cNvPicPr preferRelativeResize="0"/>
          <p:nvPr/>
        </p:nvPicPr>
        <p:blipFill rotWithShape="1">
          <a:blip r:embed="rId2">
            <a:alphaModFix/>
          </a:blip>
          <a:srcRect b="0" l="0" r="0" t="0"/>
          <a:stretch/>
        </p:blipFill>
        <p:spPr>
          <a:xfrm>
            <a:off x="-3175" y="484188"/>
            <a:ext cx="731838" cy="1096962"/>
          </a:xfrm>
          <a:prstGeom prst="rect">
            <a:avLst/>
          </a:prstGeom>
          <a:noFill/>
          <a:ln>
            <a:noFill/>
          </a:ln>
        </p:spPr>
      </p:pic>
      <p:sp>
        <p:nvSpPr>
          <p:cNvPr id="191" name="Google Shape;191;p81"/>
          <p:cNvSpPr/>
          <p:nvPr/>
        </p:nvSpPr>
        <p:spPr>
          <a:xfrm>
            <a:off x="741680" y="0"/>
            <a:ext cx="7924800" cy="6126163"/>
          </a:xfrm>
          <a:prstGeom prst="round2SameRect">
            <a:avLst>
              <a:gd fmla="val 7706" name="adj1"/>
              <a:gd fmla="val 0" name="adj2"/>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2" name="Google Shape;192;p81"/>
          <p:cNvSpPr txBox="1"/>
          <p:nvPr/>
        </p:nvSpPr>
        <p:spPr>
          <a:xfrm>
            <a:off x="964857" y="-1737770"/>
            <a:ext cx="2609055" cy="1840503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59500">
                <a:solidFill>
                  <a:schemeClr val="dk2"/>
                </a:solidFill>
                <a:latin typeface="Arial"/>
                <a:ea typeface="Arial"/>
                <a:cs typeface="Arial"/>
                <a:sym typeface="Arial"/>
              </a:rPr>
              <a:t>“</a:t>
            </a:r>
            <a:endParaRPr/>
          </a:p>
        </p:txBody>
      </p:sp>
      <p:sp>
        <p:nvSpPr>
          <p:cNvPr id="193" name="Google Shape;193;p81"/>
          <p:cNvSpPr txBox="1"/>
          <p:nvPr/>
        </p:nvSpPr>
        <p:spPr>
          <a:xfrm>
            <a:off x="5705252" y="939800"/>
            <a:ext cx="2609055" cy="1840503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59500">
                <a:solidFill>
                  <a:schemeClr val="dk2"/>
                </a:solidFill>
                <a:latin typeface="Arial"/>
                <a:ea typeface="Arial"/>
                <a:cs typeface="Arial"/>
                <a:sym typeface="Arial"/>
              </a:rPr>
              <a:t>”</a:t>
            </a:r>
            <a:endParaRPr/>
          </a:p>
        </p:txBody>
      </p:sp>
      <p:sp>
        <p:nvSpPr>
          <p:cNvPr id="194" name="Google Shape;194;p81"/>
          <p:cNvSpPr txBox="1"/>
          <p:nvPr>
            <p:ph type="title"/>
          </p:nvPr>
        </p:nvSpPr>
        <p:spPr>
          <a:xfrm>
            <a:off x="1111251" y="484659"/>
            <a:ext cx="7203056" cy="1143000"/>
          </a:xfrm>
          <a:prstGeom prst="rect">
            <a:avLst/>
          </a:prstGeom>
          <a:noFill/>
          <a:ln>
            <a:noFill/>
          </a:ln>
        </p:spPr>
        <p:txBody>
          <a:bodyPr anchorCtr="0" anchor="t" bIns="0" lIns="0" spcFirstLastPara="1" rIns="0" wrap="square" tIns="0">
            <a:normAutofit/>
          </a:bodyPr>
          <a:lstStyle>
            <a:lvl1pPr lvl="0" algn="l">
              <a:lnSpc>
                <a:spcPct val="105555"/>
              </a:lnSpc>
              <a:spcBef>
                <a:spcPts val="0"/>
              </a:spcBef>
              <a:spcAft>
                <a:spcPts val="0"/>
              </a:spcAft>
              <a:buSzPts val="1400"/>
              <a:buNone/>
              <a:defRPr sz="3600">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95" name="Google Shape;195;p81"/>
          <p:cNvSpPr txBox="1"/>
          <p:nvPr>
            <p:ph idx="1" type="body"/>
          </p:nvPr>
        </p:nvSpPr>
        <p:spPr>
          <a:xfrm>
            <a:off x="1111252" y="1780130"/>
            <a:ext cx="7203056" cy="4192407"/>
          </a:xfrm>
          <a:prstGeom prst="rect">
            <a:avLst/>
          </a:prstGeom>
          <a:noFill/>
          <a:ln>
            <a:noFill/>
          </a:ln>
        </p:spPr>
        <p:txBody>
          <a:bodyPr anchorCtr="0" anchor="t" bIns="0" lIns="0" spcFirstLastPara="1" rIns="0" wrap="square" tIns="0">
            <a:noAutofit/>
          </a:bodyPr>
          <a:lstStyle>
            <a:lvl1pPr indent="-228600" lvl="0" marL="457200" algn="l">
              <a:lnSpc>
                <a:spcPct val="133333"/>
              </a:lnSpc>
              <a:spcBef>
                <a:spcPts val="2000"/>
              </a:spcBef>
              <a:spcAft>
                <a:spcPts val="0"/>
              </a:spcAft>
              <a:buClr>
                <a:srgbClr val="00927E"/>
              </a:buClr>
              <a:buSzPts val="3000"/>
              <a:buFont typeface="Noto Sans Symbols"/>
              <a:buNone/>
              <a:defRPr sz="3000">
                <a:solidFill>
                  <a:srgbClr val="0F004E"/>
                </a:solidFill>
              </a:defRPr>
            </a:lvl1pPr>
            <a:lvl2pPr indent="-381000" lvl="1" marL="914400" algn="l">
              <a:spcBef>
                <a:spcPts val="2200"/>
              </a:spcBef>
              <a:spcAft>
                <a:spcPts val="0"/>
              </a:spcAft>
              <a:buClr>
                <a:schemeClr val="dk2"/>
              </a:buClr>
              <a:buSzPts val="2400"/>
              <a:buChar char="–"/>
              <a:defRPr sz="2400" cap="none">
                <a:solidFill>
                  <a:schemeClr val="dk2"/>
                </a:solidFill>
              </a:defRPr>
            </a:lvl2pPr>
            <a:lvl3pPr indent="-381000" lvl="2" marL="1371600" algn="l">
              <a:spcBef>
                <a:spcPts val="480"/>
              </a:spcBef>
              <a:spcAft>
                <a:spcPts val="0"/>
              </a:spcAft>
              <a:buClr>
                <a:srgbClr val="4B3900"/>
              </a:buClr>
              <a:buSzPts val="2400"/>
              <a:buChar char="•"/>
              <a:defRPr>
                <a:solidFill>
                  <a:srgbClr val="4B3900"/>
                </a:solidFill>
              </a:defRPr>
            </a:lvl3pPr>
            <a:lvl4pPr indent="-355600" lvl="3" marL="1828800" algn="l">
              <a:spcBef>
                <a:spcPts val="400"/>
              </a:spcBef>
              <a:spcAft>
                <a:spcPts val="0"/>
              </a:spcAft>
              <a:buClr>
                <a:srgbClr val="4B3900"/>
              </a:buClr>
              <a:buSzPts val="2000"/>
              <a:buChar char="–"/>
              <a:defRPr>
                <a:solidFill>
                  <a:srgbClr val="4B3900"/>
                </a:solidFill>
              </a:defRPr>
            </a:lvl4pPr>
            <a:lvl5pPr indent="-355600" lvl="4" marL="2286000" algn="l">
              <a:spcBef>
                <a:spcPts val="400"/>
              </a:spcBef>
              <a:spcAft>
                <a:spcPts val="0"/>
              </a:spcAft>
              <a:buClr>
                <a:srgbClr val="4B3900"/>
              </a:buClr>
              <a:buSzPts val="2000"/>
              <a:buChar char="»"/>
              <a:defRPr>
                <a:solidFill>
                  <a:srgbClr val="4B3900"/>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8_Title and Text">
  <p:cSld name="28_Title and Text">
    <p:spTree>
      <p:nvGrpSpPr>
        <p:cNvPr id="196" name="Shape 196"/>
        <p:cNvGrpSpPr/>
        <p:nvPr/>
      </p:nvGrpSpPr>
      <p:grpSpPr>
        <a:xfrm>
          <a:off x="0" y="0"/>
          <a:ext cx="0" cy="0"/>
          <a:chOff x="0" y="0"/>
          <a:chExt cx="0" cy="0"/>
        </a:xfrm>
      </p:grpSpPr>
      <p:sp>
        <p:nvSpPr>
          <p:cNvPr id="197" name="Google Shape;197;p82"/>
          <p:cNvSpPr/>
          <p:nvPr/>
        </p:nvSpPr>
        <p:spPr>
          <a:xfrm>
            <a:off x="0" y="0"/>
            <a:ext cx="9144000" cy="6548438"/>
          </a:xfrm>
          <a:prstGeom prst="rect">
            <a:avLst/>
          </a:prstGeom>
          <a:solidFill>
            <a:srgbClr val="9C0059">
              <a:alpha val="2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8" name="Google Shape;198;p82"/>
          <p:cNvSpPr/>
          <p:nvPr/>
        </p:nvSpPr>
        <p:spPr>
          <a:xfrm>
            <a:off x="741680" y="0"/>
            <a:ext cx="7924800" cy="6126163"/>
          </a:xfrm>
          <a:prstGeom prst="round2SameRect">
            <a:avLst>
              <a:gd fmla="val 7706" name="adj1"/>
              <a:gd fmla="val 0" name="adj2"/>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9" name="Google Shape;199;p82"/>
          <p:cNvSpPr txBox="1"/>
          <p:nvPr/>
        </p:nvSpPr>
        <p:spPr>
          <a:xfrm>
            <a:off x="0" y="6372225"/>
            <a:ext cx="9144000" cy="503238"/>
          </a:xfrm>
          <a:prstGeom prst="rect">
            <a:avLst/>
          </a:prstGeom>
          <a:solidFill>
            <a:srgbClr val="9C0059"/>
          </a:solidFill>
          <a:ln>
            <a:noFill/>
          </a:ln>
        </p:spPr>
        <p:txBody>
          <a:bodyPr anchorCtr="0" anchor="t" bIns="0" lIns="0" spcFirstLastPara="1" rIns="0" wrap="square" tIns="91425">
            <a:noAutofit/>
          </a:bodyPr>
          <a:lstStyle/>
          <a:p>
            <a:pPr indent="0" lvl="0" marL="0" marR="0" rtl="0" algn="ctr">
              <a:lnSpc>
                <a:spcPct val="150000"/>
              </a:lnSpc>
              <a:spcBef>
                <a:spcPts val="0"/>
              </a:spcBef>
              <a:spcAft>
                <a:spcPts val="0"/>
              </a:spcAft>
              <a:buNone/>
            </a:pPr>
            <a:r>
              <a:rPr b="1" i="1" lang="en-US" sz="800">
                <a:solidFill>
                  <a:schemeClr val="lt1"/>
                </a:solidFill>
                <a:latin typeface="Arial"/>
                <a:ea typeface="Arial"/>
                <a:cs typeface="Arial"/>
                <a:sym typeface="Arial"/>
              </a:rPr>
              <a:t>The Leadership Challenge</a:t>
            </a:r>
            <a:r>
              <a:rPr b="1" baseline="30000" i="1" lang="en-US" sz="800">
                <a:solidFill>
                  <a:schemeClr val="lt1"/>
                </a:solidFill>
                <a:latin typeface="Arial"/>
                <a:ea typeface="Arial"/>
                <a:cs typeface="Arial"/>
                <a:sym typeface="Arial"/>
              </a:rPr>
              <a:t>®</a:t>
            </a:r>
            <a:r>
              <a:rPr b="1" i="1" lang="en-US" sz="800">
                <a:solidFill>
                  <a:schemeClr val="lt1"/>
                </a:solidFill>
                <a:latin typeface="Arial"/>
                <a:ea typeface="Arial"/>
                <a:cs typeface="Arial"/>
                <a:sym typeface="Arial"/>
              </a:rPr>
              <a:t> Workshop, Sixth Edition</a:t>
            </a:r>
            <a:r>
              <a:rPr b="1" lang="en-US" sz="800">
                <a:solidFill>
                  <a:schemeClr val="lt1"/>
                </a:solidFill>
                <a:latin typeface="Arial"/>
                <a:ea typeface="Arial"/>
                <a:cs typeface="Arial"/>
                <a:sym typeface="Arial"/>
              </a:rPr>
              <a:t>. Copyright © 2018 by James M. Kouzes and Barry Z. Posner. </a:t>
            </a:r>
            <a:br>
              <a:rPr b="1" lang="en-US" sz="800">
                <a:solidFill>
                  <a:schemeClr val="lt1"/>
                </a:solidFill>
                <a:latin typeface="Arial"/>
                <a:ea typeface="Arial"/>
                <a:cs typeface="Arial"/>
                <a:sym typeface="Arial"/>
              </a:rPr>
            </a:br>
            <a:r>
              <a:rPr b="1" lang="en-US" sz="800">
                <a:solidFill>
                  <a:schemeClr val="lt1"/>
                </a:solidFill>
                <a:latin typeface="Arial"/>
                <a:ea typeface="Arial"/>
                <a:cs typeface="Arial"/>
                <a:sym typeface="Arial"/>
              </a:rPr>
              <a:t>All rights reserved. Discover more at www.leadershipchallenge.com.</a:t>
            </a:r>
            <a:endParaRPr/>
          </a:p>
          <a:p>
            <a:pPr indent="0" lvl="0" marL="0" marR="0" rtl="0" algn="l">
              <a:lnSpc>
                <a:spcPct val="150000"/>
              </a:lnSpc>
              <a:spcBef>
                <a:spcPts val="0"/>
              </a:spcBef>
              <a:spcAft>
                <a:spcPts val="0"/>
              </a:spcAft>
              <a:buNone/>
            </a:pPr>
            <a:r>
              <a:t/>
            </a:r>
            <a:endParaRPr b="1" sz="800">
              <a:solidFill>
                <a:schemeClr val="dk1"/>
              </a:solidFill>
              <a:latin typeface="Arial"/>
              <a:ea typeface="Arial"/>
              <a:cs typeface="Arial"/>
              <a:sym typeface="Arial"/>
            </a:endParaRPr>
          </a:p>
        </p:txBody>
      </p:sp>
      <p:pic>
        <p:nvPicPr>
          <p:cNvPr descr="PRenable_C4ppt.png" id="200" name="Google Shape;200;p82"/>
          <p:cNvPicPr preferRelativeResize="0"/>
          <p:nvPr/>
        </p:nvPicPr>
        <p:blipFill rotWithShape="1">
          <a:blip r:embed="rId2">
            <a:alphaModFix/>
          </a:blip>
          <a:srcRect b="0" l="0" r="0" t="0"/>
          <a:stretch/>
        </p:blipFill>
        <p:spPr>
          <a:xfrm>
            <a:off x="-3175" y="484188"/>
            <a:ext cx="731838" cy="1096962"/>
          </a:xfrm>
          <a:prstGeom prst="rect">
            <a:avLst/>
          </a:prstGeom>
          <a:noFill/>
          <a:ln>
            <a:noFill/>
          </a:ln>
        </p:spPr>
      </p:pic>
      <p:sp>
        <p:nvSpPr>
          <p:cNvPr id="201" name="Google Shape;201;p82"/>
          <p:cNvSpPr txBox="1"/>
          <p:nvPr>
            <p:ph type="title"/>
          </p:nvPr>
        </p:nvSpPr>
        <p:spPr>
          <a:xfrm>
            <a:off x="1111251" y="484659"/>
            <a:ext cx="7203056" cy="1143000"/>
          </a:xfrm>
          <a:prstGeom prst="rect">
            <a:avLst/>
          </a:prstGeom>
          <a:noFill/>
          <a:ln>
            <a:noFill/>
          </a:ln>
        </p:spPr>
        <p:txBody>
          <a:bodyPr anchorCtr="0" anchor="t" bIns="0" lIns="0" spcFirstLastPara="1" rIns="0" wrap="square" tIns="0">
            <a:normAutofit/>
          </a:bodyPr>
          <a:lstStyle>
            <a:lvl1pPr lvl="0" algn="l">
              <a:lnSpc>
                <a:spcPct val="105555"/>
              </a:lnSpc>
              <a:spcBef>
                <a:spcPts val="0"/>
              </a:spcBef>
              <a:spcAft>
                <a:spcPts val="0"/>
              </a:spcAft>
              <a:buSzPts val="1400"/>
              <a:buNone/>
              <a:defRPr sz="3600">
                <a:solidFill>
                  <a:srgbClr val="0F004E"/>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02" name="Google Shape;202;p82"/>
          <p:cNvSpPr/>
          <p:nvPr>
            <p:ph idx="2" type="media"/>
          </p:nvPr>
        </p:nvSpPr>
        <p:spPr>
          <a:xfrm>
            <a:off x="1111819" y="1778351"/>
            <a:ext cx="7202488" cy="4006850"/>
          </a:xfrm>
          <a:prstGeom prst="rect">
            <a:avLst/>
          </a:prstGeom>
          <a:noFill/>
          <a:ln>
            <a:noFill/>
          </a:ln>
        </p:spPr>
        <p:txBody>
          <a:bodyPr anchorCtr="0" anchor="t" bIns="45700" lIns="91425" spcFirstLastPara="1" rIns="91425" wrap="square" tIns="45700">
            <a:normAutofit/>
          </a:bodyPr>
          <a:lstStyle>
            <a:lvl1pPr lvl="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lvl="1"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lvl="2"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lvl="3"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lvl="4"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6" name="Shape 26"/>
        <p:cNvGrpSpPr/>
        <p:nvPr/>
      </p:nvGrpSpPr>
      <p:grpSpPr>
        <a:xfrm>
          <a:off x="0" y="0"/>
          <a:ext cx="0" cy="0"/>
          <a:chOff x="0" y="0"/>
          <a:chExt cx="0" cy="0"/>
        </a:xfrm>
      </p:grpSpPr>
      <p:cxnSp>
        <p:nvCxnSpPr>
          <p:cNvPr id="27" name="Google Shape;27;p54"/>
          <p:cNvCxnSpPr/>
          <p:nvPr/>
        </p:nvCxnSpPr>
        <p:spPr>
          <a:xfrm>
            <a:off x="238125" y="1096963"/>
            <a:ext cx="8897938" cy="20637"/>
          </a:xfrm>
          <a:prstGeom prst="straightConnector1">
            <a:avLst/>
          </a:prstGeom>
          <a:noFill/>
          <a:ln cap="sq" cmpd="sng" w="44450">
            <a:solidFill>
              <a:srgbClr val="FC9500"/>
            </a:solidFill>
            <a:prstDash val="solid"/>
            <a:round/>
            <a:headEnd len="med" w="med" type="none"/>
            <a:tailEnd len="med" w="med" type="none"/>
          </a:ln>
          <a:effectLst>
            <a:outerShdw blurRad="40000" rotWithShape="0" dir="5400000" dist="20000">
              <a:srgbClr val="000000">
                <a:alpha val="37647"/>
              </a:srgbClr>
            </a:outerShdw>
          </a:effectLst>
        </p:spPr>
      </p:cxnSp>
      <p:sp>
        <p:nvSpPr>
          <p:cNvPr id="28" name="Google Shape;28;p54"/>
          <p:cNvSpPr txBox="1"/>
          <p:nvPr>
            <p:ph idx="1" type="body"/>
          </p:nvPr>
        </p:nvSpPr>
        <p:spPr>
          <a:xfrm>
            <a:off x="493679" y="1481606"/>
            <a:ext cx="8188326" cy="4570220"/>
          </a:xfrm>
          <a:prstGeom prst="rect">
            <a:avLst/>
          </a:prstGeom>
          <a:noFill/>
          <a:ln>
            <a:noFill/>
          </a:ln>
        </p:spPr>
        <p:txBody>
          <a:bodyPr anchorCtr="0" anchor="t" bIns="45700" lIns="91425" spcFirstLastPara="1" rIns="91425" wrap="square" tIns="45700">
            <a:noAutofit/>
          </a:bodyPr>
          <a:lstStyle>
            <a:lvl1pPr indent="-431800" lvl="0" marL="457200" algn="l">
              <a:spcBef>
                <a:spcPts val="640"/>
              </a:spcBef>
              <a:spcAft>
                <a:spcPts val="0"/>
              </a:spcAft>
              <a:buClr>
                <a:srgbClr val="121627"/>
              </a:buClr>
              <a:buSzPts val="3200"/>
              <a:buChar char="•"/>
              <a:defRPr>
                <a:solidFill>
                  <a:srgbClr val="121627"/>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55600" lvl="4" marL="2286000" algn="l">
              <a:spcBef>
                <a:spcPts val="400"/>
              </a:spcBef>
              <a:spcAft>
                <a:spcPts val="0"/>
              </a:spcAft>
              <a:buClr>
                <a:schemeClr val="dk1"/>
              </a:buClr>
              <a:buSzPts val="20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9" name="Google Shape;29;p54"/>
          <p:cNvSpPr txBox="1"/>
          <p:nvPr>
            <p:ph type="title"/>
          </p:nvPr>
        </p:nvSpPr>
        <p:spPr>
          <a:xfrm>
            <a:off x="220870" y="372085"/>
            <a:ext cx="8923130" cy="696122"/>
          </a:xfrm>
          <a:prstGeom prst="rect">
            <a:avLst/>
          </a:prstGeom>
          <a:noFill/>
          <a:ln>
            <a:noFill/>
          </a:ln>
          <a:effectLst>
            <a:outerShdw blurRad="254000" rotWithShape="0" algn="tl">
              <a:srgbClr val="000000">
                <a:alpha val="9803"/>
              </a:srgbClr>
            </a:outerShdw>
          </a:effectLst>
        </p:spPr>
        <p:txBody>
          <a:bodyPr anchorCtr="0" anchor="ctr" bIns="45700" lIns="91425" spcFirstLastPara="1" rIns="91425" wrap="square" tIns="45700">
            <a:normAutofit/>
          </a:bodyPr>
          <a:lstStyle>
            <a:lvl1pPr lvl="0" algn="ctr">
              <a:spcBef>
                <a:spcPts val="0"/>
              </a:spcBef>
              <a:spcAft>
                <a:spcPts val="0"/>
              </a:spcAft>
              <a:buSzPts val="1400"/>
              <a:buNone/>
              <a:defRPr sz="2400">
                <a:latin typeface="Quattrocento"/>
                <a:ea typeface="Quattrocento"/>
                <a:cs typeface="Quattrocento"/>
                <a:sym typeface="Quattrocento"/>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9_Title and Text">
  <p:cSld name="29_Title and Text">
    <p:spTree>
      <p:nvGrpSpPr>
        <p:cNvPr id="203" name="Shape 203"/>
        <p:cNvGrpSpPr/>
        <p:nvPr/>
      </p:nvGrpSpPr>
      <p:grpSpPr>
        <a:xfrm>
          <a:off x="0" y="0"/>
          <a:ext cx="0" cy="0"/>
          <a:chOff x="0" y="0"/>
          <a:chExt cx="0" cy="0"/>
        </a:xfrm>
      </p:grpSpPr>
      <p:sp>
        <p:nvSpPr>
          <p:cNvPr id="204" name="Google Shape;204;p83"/>
          <p:cNvSpPr/>
          <p:nvPr/>
        </p:nvSpPr>
        <p:spPr>
          <a:xfrm>
            <a:off x="0" y="0"/>
            <a:ext cx="9144000" cy="6548438"/>
          </a:xfrm>
          <a:prstGeom prst="rect">
            <a:avLst/>
          </a:prstGeom>
          <a:solidFill>
            <a:srgbClr val="E87D1E">
              <a:alpha val="2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5" name="Google Shape;205;p83"/>
          <p:cNvSpPr/>
          <p:nvPr/>
        </p:nvSpPr>
        <p:spPr>
          <a:xfrm>
            <a:off x="741680" y="0"/>
            <a:ext cx="7924800" cy="6126163"/>
          </a:xfrm>
          <a:prstGeom prst="round2SameRect">
            <a:avLst>
              <a:gd fmla="val 7706" name="adj1"/>
              <a:gd fmla="val 0" name="adj2"/>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6" name="Google Shape;206;p83"/>
          <p:cNvSpPr txBox="1"/>
          <p:nvPr/>
        </p:nvSpPr>
        <p:spPr>
          <a:xfrm>
            <a:off x="0" y="6372225"/>
            <a:ext cx="9144000" cy="503238"/>
          </a:xfrm>
          <a:prstGeom prst="rect">
            <a:avLst/>
          </a:prstGeom>
          <a:solidFill>
            <a:srgbClr val="E87D1E"/>
          </a:solidFill>
          <a:ln>
            <a:noFill/>
          </a:ln>
        </p:spPr>
        <p:txBody>
          <a:bodyPr anchorCtr="0" anchor="t" bIns="0" lIns="0" spcFirstLastPara="1" rIns="0" wrap="square" tIns="91425">
            <a:noAutofit/>
          </a:bodyPr>
          <a:lstStyle/>
          <a:p>
            <a:pPr indent="0" lvl="0" marL="0" marR="0" rtl="0" algn="ctr">
              <a:lnSpc>
                <a:spcPct val="150000"/>
              </a:lnSpc>
              <a:spcBef>
                <a:spcPts val="0"/>
              </a:spcBef>
              <a:spcAft>
                <a:spcPts val="0"/>
              </a:spcAft>
              <a:buNone/>
            </a:pPr>
            <a:r>
              <a:rPr b="1" i="1" lang="en-US" sz="800">
                <a:solidFill>
                  <a:schemeClr val="lt1"/>
                </a:solidFill>
                <a:latin typeface="Arial"/>
                <a:ea typeface="Arial"/>
                <a:cs typeface="Arial"/>
                <a:sym typeface="Arial"/>
              </a:rPr>
              <a:t>The Leadership Challenge</a:t>
            </a:r>
            <a:r>
              <a:rPr b="1" baseline="30000" i="1" lang="en-US" sz="800">
                <a:solidFill>
                  <a:schemeClr val="lt1"/>
                </a:solidFill>
                <a:latin typeface="Arial"/>
                <a:ea typeface="Arial"/>
                <a:cs typeface="Arial"/>
                <a:sym typeface="Arial"/>
              </a:rPr>
              <a:t>®</a:t>
            </a:r>
            <a:r>
              <a:rPr b="1" i="1" lang="en-US" sz="800">
                <a:solidFill>
                  <a:schemeClr val="lt1"/>
                </a:solidFill>
                <a:latin typeface="Arial"/>
                <a:ea typeface="Arial"/>
                <a:cs typeface="Arial"/>
                <a:sym typeface="Arial"/>
              </a:rPr>
              <a:t> Workshop, Sixth Edition</a:t>
            </a:r>
            <a:r>
              <a:rPr b="1" lang="en-US" sz="800">
                <a:solidFill>
                  <a:schemeClr val="lt1"/>
                </a:solidFill>
                <a:latin typeface="Arial"/>
                <a:ea typeface="Arial"/>
                <a:cs typeface="Arial"/>
                <a:sym typeface="Arial"/>
              </a:rPr>
              <a:t>. Copyright © 2018 by James M. Kouzes and Barry Z. Posner. </a:t>
            </a:r>
            <a:br>
              <a:rPr b="1" lang="en-US" sz="800">
                <a:solidFill>
                  <a:schemeClr val="lt1"/>
                </a:solidFill>
                <a:latin typeface="Arial"/>
                <a:ea typeface="Arial"/>
                <a:cs typeface="Arial"/>
                <a:sym typeface="Arial"/>
              </a:rPr>
            </a:br>
            <a:r>
              <a:rPr b="1" lang="en-US" sz="800">
                <a:solidFill>
                  <a:schemeClr val="lt1"/>
                </a:solidFill>
                <a:latin typeface="Arial"/>
                <a:ea typeface="Arial"/>
                <a:cs typeface="Arial"/>
                <a:sym typeface="Arial"/>
              </a:rPr>
              <a:t>All rights reserved. Discover more at www.leadershipchallenge.com.</a:t>
            </a:r>
            <a:endParaRPr/>
          </a:p>
          <a:p>
            <a:pPr indent="0" lvl="0" marL="0" marR="0" rtl="0" algn="l">
              <a:lnSpc>
                <a:spcPct val="150000"/>
              </a:lnSpc>
              <a:spcBef>
                <a:spcPts val="0"/>
              </a:spcBef>
              <a:spcAft>
                <a:spcPts val="0"/>
              </a:spcAft>
              <a:buNone/>
            </a:pPr>
            <a:r>
              <a:t/>
            </a:r>
            <a:endParaRPr b="1" sz="800">
              <a:solidFill>
                <a:schemeClr val="dk1"/>
              </a:solidFill>
              <a:latin typeface="Arial"/>
              <a:ea typeface="Arial"/>
              <a:cs typeface="Arial"/>
              <a:sym typeface="Arial"/>
            </a:endParaRPr>
          </a:p>
        </p:txBody>
      </p:sp>
      <p:pic>
        <p:nvPicPr>
          <p:cNvPr descr="PRencourage_C4ppt.png" id="207" name="Google Shape;207;p83"/>
          <p:cNvPicPr preferRelativeResize="0"/>
          <p:nvPr/>
        </p:nvPicPr>
        <p:blipFill rotWithShape="1">
          <a:blip r:embed="rId2">
            <a:alphaModFix/>
          </a:blip>
          <a:srcRect b="0" l="0" r="0" t="0"/>
          <a:stretch/>
        </p:blipFill>
        <p:spPr>
          <a:xfrm>
            <a:off x="9525" y="484188"/>
            <a:ext cx="731838" cy="1096962"/>
          </a:xfrm>
          <a:prstGeom prst="rect">
            <a:avLst/>
          </a:prstGeom>
          <a:noFill/>
          <a:ln>
            <a:noFill/>
          </a:ln>
        </p:spPr>
      </p:pic>
      <p:sp>
        <p:nvSpPr>
          <p:cNvPr id="208" name="Google Shape;208;p83"/>
          <p:cNvSpPr txBox="1"/>
          <p:nvPr>
            <p:ph type="title"/>
          </p:nvPr>
        </p:nvSpPr>
        <p:spPr>
          <a:xfrm>
            <a:off x="1111251" y="484659"/>
            <a:ext cx="7203056" cy="1143000"/>
          </a:xfrm>
          <a:prstGeom prst="rect">
            <a:avLst/>
          </a:prstGeom>
          <a:noFill/>
          <a:ln>
            <a:noFill/>
          </a:ln>
        </p:spPr>
        <p:txBody>
          <a:bodyPr anchorCtr="0" anchor="t" bIns="0" lIns="0" spcFirstLastPara="1" rIns="0" wrap="square" tIns="0">
            <a:normAutofit/>
          </a:bodyPr>
          <a:lstStyle>
            <a:lvl1pPr lvl="0" algn="l">
              <a:lnSpc>
                <a:spcPct val="105555"/>
              </a:lnSpc>
              <a:spcBef>
                <a:spcPts val="0"/>
              </a:spcBef>
              <a:spcAft>
                <a:spcPts val="0"/>
              </a:spcAft>
              <a:buSzPts val="1400"/>
              <a:buNone/>
              <a:defRPr sz="3600">
                <a:solidFill>
                  <a:srgbClr val="8A1F03"/>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09" name="Google Shape;209;p83"/>
          <p:cNvSpPr/>
          <p:nvPr>
            <p:ph idx="2" type="media"/>
          </p:nvPr>
        </p:nvSpPr>
        <p:spPr>
          <a:xfrm>
            <a:off x="1111819" y="1778351"/>
            <a:ext cx="7202488" cy="4006850"/>
          </a:xfrm>
          <a:prstGeom prst="rect">
            <a:avLst/>
          </a:prstGeom>
          <a:noFill/>
          <a:ln>
            <a:noFill/>
          </a:ln>
        </p:spPr>
        <p:txBody>
          <a:bodyPr anchorCtr="0" anchor="t" bIns="45700" lIns="91425" spcFirstLastPara="1" rIns="91425" wrap="square" tIns="45700">
            <a:normAutofit/>
          </a:bodyPr>
          <a:lstStyle>
            <a:lvl1pPr lvl="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lvl="1"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lvl="2"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lvl="3"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lvl="4"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2_Title and Text">
  <p:cSld name="22_Title and Text">
    <p:spTree>
      <p:nvGrpSpPr>
        <p:cNvPr id="210" name="Shape 210"/>
        <p:cNvGrpSpPr/>
        <p:nvPr/>
      </p:nvGrpSpPr>
      <p:grpSpPr>
        <a:xfrm>
          <a:off x="0" y="0"/>
          <a:ext cx="0" cy="0"/>
          <a:chOff x="0" y="0"/>
          <a:chExt cx="0" cy="0"/>
        </a:xfrm>
      </p:grpSpPr>
      <p:sp>
        <p:nvSpPr>
          <p:cNvPr id="211" name="Google Shape;211;p84"/>
          <p:cNvSpPr/>
          <p:nvPr/>
        </p:nvSpPr>
        <p:spPr>
          <a:xfrm>
            <a:off x="0" y="0"/>
            <a:ext cx="9144000" cy="6548438"/>
          </a:xfrm>
          <a:prstGeom prst="rect">
            <a:avLst/>
          </a:prstGeom>
          <a:solidFill>
            <a:srgbClr val="E87D1E">
              <a:alpha val="2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2" name="Google Shape;212;p84"/>
          <p:cNvSpPr txBox="1"/>
          <p:nvPr/>
        </p:nvSpPr>
        <p:spPr>
          <a:xfrm>
            <a:off x="0" y="6372225"/>
            <a:ext cx="9144000" cy="503238"/>
          </a:xfrm>
          <a:prstGeom prst="rect">
            <a:avLst/>
          </a:prstGeom>
          <a:solidFill>
            <a:srgbClr val="E87D1E"/>
          </a:solidFill>
          <a:ln>
            <a:noFill/>
          </a:ln>
        </p:spPr>
        <p:txBody>
          <a:bodyPr anchorCtr="0" anchor="t" bIns="0" lIns="0" spcFirstLastPara="1" rIns="0" wrap="square" tIns="91425">
            <a:noAutofit/>
          </a:bodyPr>
          <a:lstStyle/>
          <a:p>
            <a:pPr indent="0" lvl="0" marL="0" marR="0" rtl="0" algn="ctr">
              <a:lnSpc>
                <a:spcPct val="150000"/>
              </a:lnSpc>
              <a:spcBef>
                <a:spcPts val="0"/>
              </a:spcBef>
              <a:spcAft>
                <a:spcPts val="0"/>
              </a:spcAft>
              <a:buNone/>
            </a:pPr>
            <a:r>
              <a:rPr b="1" i="1" lang="en-US" sz="800">
                <a:solidFill>
                  <a:schemeClr val="lt1"/>
                </a:solidFill>
                <a:latin typeface="Arial"/>
                <a:ea typeface="Arial"/>
                <a:cs typeface="Arial"/>
                <a:sym typeface="Arial"/>
              </a:rPr>
              <a:t>The Leadership Challenge</a:t>
            </a:r>
            <a:r>
              <a:rPr b="1" baseline="30000" i="1" lang="en-US" sz="800">
                <a:solidFill>
                  <a:schemeClr val="lt1"/>
                </a:solidFill>
                <a:latin typeface="Arial"/>
                <a:ea typeface="Arial"/>
                <a:cs typeface="Arial"/>
                <a:sym typeface="Arial"/>
              </a:rPr>
              <a:t>®</a:t>
            </a:r>
            <a:r>
              <a:rPr b="1" i="1" lang="en-US" sz="800">
                <a:solidFill>
                  <a:schemeClr val="lt1"/>
                </a:solidFill>
                <a:latin typeface="Arial"/>
                <a:ea typeface="Arial"/>
                <a:cs typeface="Arial"/>
                <a:sym typeface="Arial"/>
              </a:rPr>
              <a:t> Workshop, Sixth Edition</a:t>
            </a:r>
            <a:r>
              <a:rPr b="1" lang="en-US" sz="800">
                <a:solidFill>
                  <a:schemeClr val="lt1"/>
                </a:solidFill>
                <a:latin typeface="Arial"/>
                <a:ea typeface="Arial"/>
                <a:cs typeface="Arial"/>
                <a:sym typeface="Arial"/>
              </a:rPr>
              <a:t>. Copyright © 2018 by James M. Kouzes and Barry Z. Posner. </a:t>
            </a:r>
            <a:br>
              <a:rPr b="1" lang="en-US" sz="800">
                <a:solidFill>
                  <a:schemeClr val="lt1"/>
                </a:solidFill>
                <a:latin typeface="Arial"/>
                <a:ea typeface="Arial"/>
                <a:cs typeface="Arial"/>
                <a:sym typeface="Arial"/>
              </a:rPr>
            </a:br>
            <a:r>
              <a:rPr b="1" lang="en-US" sz="800">
                <a:solidFill>
                  <a:schemeClr val="lt1"/>
                </a:solidFill>
                <a:latin typeface="Arial"/>
                <a:ea typeface="Arial"/>
                <a:cs typeface="Arial"/>
                <a:sym typeface="Arial"/>
              </a:rPr>
              <a:t>All rights reserved. Discover more at www.leadershipchallenge.com.</a:t>
            </a:r>
            <a:endParaRPr/>
          </a:p>
          <a:p>
            <a:pPr indent="0" lvl="0" marL="0" marR="0" rtl="0" algn="l">
              <a:lnSpc>
                <a:spcPct val="150000"/>
              </a:lnSpc>
              <a:spcBef>
                <a:spcPts val="0"/>
              </a:spcBef>
              <a:spcAft>
                <a:spcPts val="0"/>
              </a:spcAft>
              <a:buNone/>
            </a:pPr>
            <a:r>
              <a:t/>
            </a:r>
            <a:endParaRPr b="1" sz="800">
              <a:solidFill>
                <a:schemeClr val="dk1"/>
              </a:solidFill>
              <a:latin typeface="Arial"/>
              <a:ea typeface="Arial"/>
              <a:cs typeface="Arial"/>
              <a:sym typeface="Arial"/>
            </a:endParaRPr>
          </a:p>
        </p:txBody>
      </p:sp>
      <p:pic>
        <p:nvPicPr>
          <p:cNvPr descr="PRencourage_C4ppt.png" id="213" name="Google Shape;213;p84"/>
          <p:cNvPicPr preferRelativeResize="0"/>
          <p:nvPr/>
        </p:nvPicPr>
        <p:blipFill rotWithShape="1">
          <a:blip r:embed="rId2">
            <a:alphaModFix/>
          </a:blip>
          <a:srcRect b="0" l="0" r="0" t="0"/>
          <a:stretch/>
        </p:blipFill>
        <p:spPr>
          <a:xfrm>
            <a:off x="9525" y="484188"/>
            <a:ext cx="731838" cy="1096962"/>
          </a:xfrm>
          <a:prstGeom prst="rect">
            <a:avLst/>
          </a:prstGeom>
          <a:noFill/>
          <a:ln>
            <a:noFill/>
          </a:ln>
        </p:spPr>
      </p:pic>
      <p:sp>
        <p:nvSpPr>
          <p:cNvPr id="214" name="Google Shape;214;p84"/>
          <p:cNvSpPr/>
          <p:nvPr/>
        </p:nvSpPr>
        <p:spPr>
          <a:xfrm>
            <a:off x="741680" y="0"/>
            <a:ext cx="7924800" cy="6126163"/>
          </a:xfrm>
          <a:prstGeom prst="round2SameRect">
            <a:avLst>
              <a:gd fmla="val 7706" name="adj1"/>
              <a:gd fmla="val 0" name="adj2"/>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5" name="Google Shape;215;p84"/>
          <p:cNvSpPr txBox="1"/>
          <p:nvPr/>
        </p:nvSpPr>
        <p:spPr>
          <a:xfrm>
            <a:off x="964857" y="-1737770"/>
            <a:ext cx="2609055" cy="1840503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59500">
                <a:solidFill>
                  <a:schemeClr val="accent4"/>
                </a:solidFill>
                <a:latin typeface="Arial"/>
                <a:ea typeface="Arial"/>
                <a:cs typeface="Arial"/>
                <a:sym typeface="Arial"/>
              </a:rPr>
              <a:t>“</a:t>
            </a:r>
            <a:endParaRPr/>
          </a:p>
        </p:txBody>
      </p:sp>
      <p:sp>
        <p:nvSpPr>
          <p:cNvPr id="216" name="Google Shape;216;p84"/>
          <p:cNvSpPr txBox="1"/>
          <p:nvPr/>
        </p:nvSpPr>
        <p:spPr>
          <a:xfrm>
            <a:off x="5705252" y="939800"/>
            <a:ext cx="2609055" cy="1840503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59500">
                <a:solidFill>
                  <a:schemeClr val="accent4"/>
                </a:solidFill>
                <a:latin typeface="Arial"/>
                <a:ea typeface="Arial"/>
                <a:cs typeface="Arial"/>
                <a:sym typeface="Arial"/>
              </a:rPr>
              <a:t>”</a:t>
            </a:r>
            <a:endParaRPr/>
          </a:p>
        </p:txBody>
      </p:sp>
      <p:sp>
        <p:nvSpPr>
          <p:cNvPr id="217" name="Google Shape;217;p84"/>
          <p:cNvSpPr txBox="1"/>
          <p:nvPr>
            <p:ph type="title"/>
          </p:nvPr>
        </p:nvSpPr>
        <p:spPr>
          <a:xfrm>
            <a:off x="1111251" y="484659"/>
            <a:ext cx="7203056" cy="1143000"/>
          </a:xfrm>
          <a:prstGeom prst="rect">
            <a:avLst/>
          </a:prstGeom>
          <a:noFill/>
          <a:ln>
            <a:noFill/>
          </a:ln>
        </p:spPr>
        <p:txBody>
          <a:bodyPr anchorCtr="0" anchor="t" bIns="0" lIns="0" spcFirstLastPara="1" rIns="0" wrap="square" tIns="0">
            <a:normAutofit/>
          </a:bodyPr>
          <a:lstStyle>
            <a:lvl1pPr lvl="0" algn="l">
              <a:lnSpc>
                <a:spcPct val="105555"/>
              </a:lnSpc>
              <a:spcBef>
                <a:spcPts val="0"/>
              </a:spcBef>
              <a:spcAft>
                <a:spcPts val="0"/>
              </a:spcAft>
              <a:buSzPts val="1400"/>
              <a:buNone/>
              <a:defRPr sz="3600">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18" name="Google Shape;218;p84"/>
          <p:cNvSpPr txBox="1"/>
          <p:nvPr>
            <p:ph idx="1" type="body"/>
          </p:nvPr>
        </p:nvSpPr>
        <p:spPr>
          <a:xfrm>
            <a:off x="1111252" y="1780130"/>
            <a:ext cx="7203056" cy="4192407"/>
          </a:xfrm>
          <a:prstGeom prst="rect">
            <a:avLst/>
          </a:prstGeom>
          <a:noFill/>
          <a:ln>
            <a:noFill/>
          </a:ln>
        </p:spPr>
        <p:txBody>
          <a:bodyPr anchorCtr="0" anchor="t" bIns="0" lIns="0" spcFirstLastPara="1" rIns="0" wrap="square" tIns="0">
            <a:noAutofit/>
          </a:bodyPr>
          <a:lstStyle>
            <a:lvl1pPr indent="-228600" lvl="0" marL="457200" algn="l">
              <a:lnSpc>
                <a:spcPct val="133333"/>
              </a:lnSpc>
              <a:spcBef>
                <a:spcPts val="2000"/>
              </a:spcBef>
              <a:spcAft>
                <a:spcPts val="0"/>
              </a:spcAft>
              <a:buClr>
                <a:srgbClr val="00927E"/>
              </a:buClr>
              <a:buSzPts val="3000"/>
              <a:buFont typeface="Noto Sans Symbols"/>
              <a:buNone/>
              <a:defRPr sz="3000">
                <a:solidFill>
                  <a:srgbClr val="8A1F03"/>
                </a:solidFill>
              </a:defRPr>
            </a:lvl1pPr>
            <a:lvl2pPr indent="-381000" lvl="1" marL="914400" algn="l">
              <a:spcBef>
                <a:spcPts val="2200"/>
              </a:spcBef>
              <a:spcAft>
                <a:spcPts val="0"/>
              </a:spcAft>
              <a:buClr>
                <a:schemeClr val="accent4"/>
              </a:buClr>
              <a:buSzPts val="2400"/>
              <a:buChar char="–"/>
              <a:defRPr sz="2400" cap="none">
                <a:solidFill>
                  <a:schemeClr val="accent4"/>
                </a:solidFill>
              </a:defRPr>
            </a:lvl2pPr>
            <a:lvl3pPr indent="-381000" lvl="2" marL="1371600" algn="l">
              <a:spcBef>
                <a:spcPts val="480"/>
              </a:spcBef>
              <a:spcAft>
                <a:spcPts val="0"/>
              </a:spcAft>
              <a:buClr>
                <a:srgbClr val="4B3900"/>
              </a:buClr>
              <a:buSzPts val="2400"/>
              <a:buChar char="•"/>
              <a:defRPr>
                <a:solidFill>
                  <a:srgbClr val="4B3900"/>
                </a:solidFill>
              </a:defRPr>
            </a:lvl3pPr>
            <a:lvl4pPr indent="-355600" lvl="3" marL="1828800" algn="l">
              <a:spcBef>
                <a:spcPts val="400"/>
              </a:spcBef>
              <a:spcAft>
                <a:spcPts val="0"/>
              </a:spcAft>
              <a:buClr>
                <a:srgbClr val="4B3900"/>
              </a:buClr>
              <a:buSzPts val="2000"/>
              <a:buChar char="–"/>
              <a:defRPr>
                <a:solidFill>
                  <a:srgbClr val="4B3900"/>
                </a:solidFill>
              </a:defRPr>
            </a:lvl4pPr>
            <a:lvl5pPr indent="-355600" lvl="4" marL="2286000" algn="l">
              <a:spcBef>
                <a:spcPts val="400"/>
              </a:spcBef>
              <a:spcAft>
                <a:spcPts val="0"/>
              </a:spcAft>
              <a:buClr>
                <a:srgbClr val="4B3900"/>
              </a:buClr>
              <a:buSzPts val="2000"/>
              <a:buChar char="»"/>
              <a:defRPr>
                <a:solidFill>
                  <a:srgbClr val="4B3900"/>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spTree>
      <p:nvGrpSpPr>
        <p:cNvPr id="219" name="Shape 219"/>
        <p:cNvGrpSpPr/>
        <p:nvPr/>
      </p:nvGrpSpPr>
      <p:grpSpPr>
        <a:xfrm>
          <a:off x="0" y="0"/>
          <a:ext cx="0" cy="0"/>
          <a:chOff x="0" y="0"/>
          <a:chExt cx="0" cy="0"/>
        </a:xfrm>
      </p:grpSpPr>
      <p:sp>
        <p:nvSpPr>
          <p:cNvPr id="220" name="Google Shape;220;p85"/>
          <p:cNvSpPr/>
          <p:nvPr/>
        </p:nvSpPr>
        <p:spPr>
          <a:xfrm>
            <a:off x="0" y="0"/>
            <a:ext cx="9144000" cy="1524000"/>
          </a:xfrm>
          <a:prstGeom prst="rect">
            <a:avLst/>
          </a:prstGeom>
          <a:solidFill>
            <a:srgbClr val="002147"/>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221" name="Google Shape;221;p85"/>
          <p:cNvPicPr preferRelativeResize="0"/>
          <p:nvPr/>
        </p:nvPicPr>
        <p:blipFill rotWithShape="1">
          <a:blip r:embed="rId2">
            <a:alphaModFix/>
          </a:blip>
          <a:srcRect b="0" l="0" r="0" t="0"/>
          <a:stretch/>
        </p:blipFill>
        <p:spPr>
          <a:xfrm>
            <a:off x="7543800" y="6122988"/>
            <a:ext cx="1431925" cy="590550"/>
          </a:xfrm>
          <a:prstGeom prst="rect">
            <a:avLst/>
          </a:prstGeom>
          <a:noFill/>
          <a:ln>
            <a:noFill/>
          </a:ln>
        </p:spPr>
      </p:pic>
      <p:sp>
        <p:nvSpPr>
          <p:cNvPr id="222" name="Google Shape;222;p8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SzPts val="1400"/>
              <a:buNone/>
              <a:defRPr b="1" sz="4000">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23" name="Google Shape;223;p85"/>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lvl1pPr indent="-431800" lvl="0" marL="457200" algn="l">
              <a:spcBef>
                <a:spcPts val="640"/>
              </a:spcBef>
              <a:spcAft>
                <a:spcPts val="0"/>
              </a:spcAft>
              <a:buClr>
                <a:srgbClr val="E98300"/>
              </a:buClr>
              <a:buSzPts val="3200"/>
              <a:buFont typeface="Noto Sans Symbols"/>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24" name="Google Shape;224;p85"/>
          <p:cNvSpPr txBox="1"/>
          <p:nvPr>
            <p:ph idx="11" type="ftr"/>
          </p:nvPr>
        </p:nvSpPr>
        <p:spPr>
          <a:xfrm>
            <a:off x="609600" y="6235700"/>
            <a:ext cx="7162800" cy="365125"/>
          </a:xfrm>
          <a:prstGeom prst="rect">
            <a:avLst/>
          </a:prstGeom>
          <a:noFill/>
          <a:ln>
            <a:noFill/>
          </a:ln>
        </p:spPr>
        <p:txBody>
          <a:bodyPr anchorCtr="0" anchor="ctr" bIns="45700" lIns="91425" spcFirstLastPara="1" rIns="91425" wrap="square" tIns="45700">
            <a:noAutofit/>
          </a:bodyPr>
          <a:lstStyle>
            <a:lvl1pPr lvl="0" algn="ctr">
              <a:lnSpc>
                <a:spcPct val="133333"/>
              </a:lnSpc>
              <a:spcBef>
                <a:spcPts val="0"/>
              </a:spcBef>
              <a:spcAft>
                <a:spcPts val="0"/>
              </a:spcAft>
              <a:buSzPts val="1400"/>
              <a:buNone/>
              <a:defRPr b="1" i="0" sz="900">
                <a:solidFill>
                  <a:srgbClr val="BFBFBF"/>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25" name="Shape 225"/>
        <p:cNvGrpSpPr/>
        <p:nvPr/>
      </p:nvGrpSpPr>
      <p:grpSpPr>
        <a:xfrm>
          <a:off x="0" y="0"/>
          <a:ext cx="0" cy="0"/>
          <a:chOff x="0" y="0"/>
          <a:chExt cx="0" cy="0"/>
        </a:xfrm>
      </p:grpSpPr>
      <p:sp>
        <p:nvSpPr>
          <p:cNvPr id="226" name="Google Shape;226;p86"/>
          <p:cNvSpPr/>
          <p:nvPr/>
        </p:nvSpPr>
        <p:spPr>
          <a:xfrm>
            <a:off x="0" y="0"/>
            <a:ext cx="9144000" cy="1524000"/>
          </a:xfrm>
          <a:prstGeom prst="rect">
            <a:avLst/>
          </a:prstGeom>
          <a:solidFill>
            <a:srgbClr val="002147"/>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227" name="Google Shape;227;p86"/>
          <p:cNvPicPr preferRelativeResize="0"/>
          <p:nvPr/>
        </p:nvPicPr>
        <p:blipFill rotWithShape="1">
          <a:blip r:embed="rId2">
            <a:alphaModFix/>
          </a:blip>
          <a:srcRect b="0" l="0" r="0" t="0"/>
          <a:stretch/>
        </p:blipFill>
        <p:spPr>
          <a:xfrm>
            <a:off x="7543800" y="6122988"/>
            <a:ext cx="1431925" cy="590550"/>
          </a:xfrm>
          <a:prstGeom prst="rect">
            <a:avLst/>
          </a:prstGeom>
          <a:noFill/>
          <a:ln>
            <a:noFill/>
          </a:ln>
        </p:spPr>
      </p:pic>
      <p:sp>
        <p:nvSpPr>
          <p:cNvPr id="228" name="Google Shape;228;p8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29" name="Google Shape;229;p8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Char char="•"/>
              <a:defRPr sz="2800">
                <a:latin typeface="Arial"/>
                <a:ea typeface="Arial"/>
                <a:cs typeface="Arial"/>
                <a:sym typeface="Arial"/>
              </a:defRPr>
            </a:lvl1pPr>
            <a:lvl2pPr indent="-381000" lvl="1" marL="914400" algn="l">
              <a:spcBef>
                <a:spcPts val="480"/>
              </a:spcBef>
              <a:spcAft>
                <a:spcPts val="0"/>
              </a:spcAft>
              <a:buClr>
                <a:schemeClr val="dk1"/>
              </a:buClr>
              <a:buSzPts val="2400"/>
              <a:buChar char="–"/>
              <a:defRPr sz="2400">
                <a:latin typeface="Arial"/>
                <a:ea typeface="Arial"/>
                <a:cs typeface="Arial"/>
                <a:sym typeface="Arial"/>
              </a:defRPr>
            </a:lvl2pPr>
            <a:lvl3pPr indent="-355600" lvl="2" marL="1371600" algn="l">
              <a:spcBef>
                <a:spcPts val="400"/>
              </a:spcBef>
              <a:spcAft>
                <a:spcPts val="0"/>
              </a:spcAft>
              <a:buClr>
                <a:schemeClr val="dk1"/>
              </a:buClr>
              <a:buSzPts val="2000"/>
              <a:buChar char="•"/>
              <a:defRPr sz="2000">
                <a:latin typeface="Arial"/>
                <a:ea typeface="Arial"/>
                <a:cs typeface="Arial"/>
                <a:sym typeface="Arial"/>
              </a:defRPr>
            </a:lvl3pPr>
            <a:lvl4pPr indent="-342900" lvl="3" marL="1828800" algn="l">
              <a:spcBef>
                <a:spcPts val="360"/>
              </a:spcBef>
              <a:spcAft>
                <a:spcPts val="0"/>
              </a:spcAft>
              <a:buClr>
                <a:schemeClr val="dk1"/>
              </a:buClr>
              <a:buSzPts val="1800"/>
              <a:buChar char="–"/>
              <a:defRPr sz="1800">
                <a:latin typeface="Arial"/>
                <a:ea typeface="Arial"/>
                <a:cs typeface="Arial"/>
                <a:sym typeface="Arial"/>
              </a:defRPr>
            </a:lvl4pPr>
            <a:lvl5pPr indent="-342900" lvl="4" marL="2286000" algn="l">
              <a:spcBef>
                <a:spcPts val="360"/>
              </a:spcBef>
              <a:spcAft>
                <a:spcPts val="0"/>
              </a:spcAft>
              <a:buClr>
                <a:schemeClr val="dk1"/>
              </a:buClr>
              <a:buSzPts val="1800"/>
              <a:buChar char="»"/>
              <a:defRPr sz="1800">
                <a:latin typeface="Arial"/>
                <a:ea typeface="Arial"/>
                <a:cs typeface="Arial"/>
                <a:sym typeface="Arial"/>
              </a:defRPr>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230" name="Google Shape;230;p8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Char char="•"/>
              <a:defRPr sz="2800">
                <a:latin typeface="Arial"/>
                <a:ea typeface="Arial"/>
                <a:cs typeface="Arial"/>
                <a:sym typeface="Arial"/>
              </a:defRPr>
            </a:lvl1pPr>
            <a:lvl2pPr indent="-381000" lvl="1" marL="914400" algn="l">
              <a:spcBef>
                <a:spcPts val="480"/>
              </a:spcBef>
              <a:spcAft>
                <a:spcPts val="0"/>
              </a:spcAft>
              <a:buClr>
                <a:schemeClr val="dk1"/>
              </a:buClr>
              <a:buSzPts val="2400"/>
              <a:buChar char="–"/>
              <a:defRPr sz="2400">
                <a:latin typeface="Arial"/>
                <a:ea typeface="Arial"/>
                <a:cs typeface="Arial"/>
                <a:sym typeface="Arial"/>
              </a:defRPr>
            </a:lvl2pPr>
            <a:lvl3pPr indent="-355600" lvl="2" marL="1371600" algn="l">
              <a:spcBef>
                <a:spcPts val="400"/>
              </a:spcBef>
              <a:spcAft>
                <a:spcPts val="0"/>
              </a:spcAft>
              <a:buClr>
                <a:schemeClr val="dk1"/>
              </a:buClr>
              <a:buSzPts val="2000"/>
              <a:buChar char="•"/>
              <a:defRPr sz="2000">
                <a:latin typeface="Arial"/>
                <a:ea typeface="Arial"/>
                <a:cs typeface="Arial"/>
                <a:sym typeface="Arial"/>
              </a:defRPr>
            </a:lvl3pPr>
            <a:lvl4pPr indent="-342900" lvl="3" marL="1828800" algn="l">
              <a:spcBef>
                <a:spcPts val="360"/>
              </a:spcBef>
              <a:spcAft>
                <a:spcPts val="0"/>
              </a:spcAft>
              <a:buClr>
                <a:schemeClr val="dk1"/>
              </a:buClr>
              <a:buSzPts val="1800"/>
              <a:buChar char="–"/>
              <a:defRPr sz="1800">
                <a:latin typeface="Arial"/>
                <a:ea typeface="Arial"/>
                <a:cs typeface="Arial"/>
                <a:sym typeface="Arial"/>
              </a:defRPr>
            </a:lvl4pPr>
            <a:lvl5pPr indent="-342900" lvl="4" marL="2286000" algn="l">
              <a:spcBef>
                <a:spcPts val="360"/>
              </a:spcBef>
              <a:spcAft>
                <a:spcPts val="0"/>
              </a:spcAft>
              <a:buClr>
                <a:schemeClr val="dk1"/>
              </a:buClr>
              <a:buSzPts val="1800"/>
              <a:buChar char="»"/>
              <a:defRPr sz="1800">
                <a:latin typeface="Arial"/>
                <a:ea typeface="Arial"/>
                <a:cs typeface="Arial"/>
                <a:sym typeface="Arial"/>
              </a:defRPr>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231" name="Google Shape;231;p86"/>
          <p:cNvSpPr txBox="1"/>
          <p:nvPr>
            <p:ph idx="11" type="ftr"/>
          </p:nvPr>
        </p:nvSpPr>
        <p:spPr>
          <a:xfrm>
            <a:off x="990600" y="6324600"/>
            <a:ext cx="7162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b="0" i="0" sz="900">
                <a:solidFill>
                  <a:srgbClr val="BFBFBF"/>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32" name="Shape 232"/>
        <p:cNvGrpSpPr/>
        <p:nvPr/>
      </p:nvGrpSpPr>
      <p:grpSpPr>
        <a:xfrm>
          <a:off x="0" y="0"/>
          <a:ext cx="0" cy="0"/>
          <a:chOff x="0" y="0"/>
          <a:chExt cx="0" cy="0"/>
        </a:xfrm>
      </p:grpSpPr>
      <p:sp>
        <p:nvSpPr>
          <p:cNvPr id="233" name="Google Shape;233;p8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rgbClr val="898989"/>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4" name="Google Shape;234;p8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5" name="Google Shape;235;p8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sz="1200">
                <a:solidFill>
                  <a:srgbClr val="898989"/>
                </a:solidFill>
                <a:latin typeface="Arial"/>
                <a:ea typeface="Arial"/>
                <a:cs typeface="Arial"/>
                <a:sym typeface="Arial"/>
              </a:defRPr>
            </a:lvl1pPr>
            <a:lvl2pPr indent="0" lvl="1" marL="0" marR="0" algn="r">
              <a:spcBef>
                <a:spcPts val="0"/>
              </a:spcBef>
              <a:spcAft>
                <a:spcPts val="0"/>
              </a:spcAft>
              <a:buNone/>
              <a:defRPr sz="1200">
                <a:solidFill>
                  <a:srgbClr val="898989"/>
                </a:solidFill>
                <a:latin typeface="Arial"/>
                <a:ea typeface="Arial"/>
                <a:cs typeface="Arial"/>
                <a:sym typeface="Arial"/>
              </a:defRPr>
            </a:lvl2pPr>
            <a:lvl3pPr indent="0" lvl="2" marL="0" marR="0" algn="r">
              <a:spcBef>
                <a:spcPts val="0"/>
              </a:spcBef>
              <a:spcAft>
                <a:spcPts val="0"/>
              </a:spcAft>
              <a:buNone/>
              <a:defRPr sz="1200">
                <a:solidFill>
                  <a:srgbClr val="898989"/>
                </a:solidFill>
                <a:latin typeface="Arial"/>
                <a:ea typeface="Arial"/>
                <a:cs typeface="Arial"/>
                <a:sym typeface="Arial"/>
              </a:defRPr>
            </a:lvl3pPr>
            <a:lvl4pPr indent="0" lvl="3" marL="0" marR="0" algn="r">
              <a:spcBef>
                <a:spcPts val="0"/>
              </a:spcBef>
              <a:spcAft>
                <a:spcPts val="0"/>
              </a:spcAft>
              <a:buNone/>
              <a:defRPr sz="1200">
                <a:solidFill>
                  <a:srgbClr val="898989"/>
                </a:solidFill>
                <a:latin typeface="Arial"/>
                <a:ea typeface="Arial"/>
                <a:cs typeface="Arial"/>
                <a:sym typeface="Arial"/>
              </a:defRPr>
            </a:lvl4pPr>
            <a:lvl5pPr indent="0" lvl="4" marL="0" marR="0" algn="r">
              <a:spcBef>
                <a:spcPts val="0"/>
              </a:spcBef>
              <a:spcAft>
                <a:spcPts val="0"/>
              </a:spcAft>
              <a:buNone/>
              <a:defRPr sz="1200">
                <a:solidFill>
                  <a:srgbClr val="898989"/>
                </a:solidFill>
                <a:latin typeface="Arial"/>
                <a:ea typeface="Arial"/>
                <a:cs typeface="Arial"/>
                <a:sym typeface="Arial"/>
              </a:defRPr>
            </a:lvl5pPr>
            <a:lvl6pPr indent="0" lvl="5" marL="0" marR="0" algn="r">
              <a:spcBef>
                <a:spcPts val="0"/>
              </a:spcBef>
              <a:spcAft>
                <a:spcPts val="0"/>
              </a:spcAft>
              <a:buNone/>
              <a:defRPr sz="1200">
                <a:solidFill>
                  <a:srgbClr val="898989"/>
                </a:solidFill>
                <a:latin typeface="Arial"/>
                <a:ea typeface="Arial"/>
                <a:cs typeface="Arial"/>
                <a:sym typeface="Arial"/>
              </a:defRPr>
            </a:lvl6pPr>
            <a:lvl7pPr indent="0" lvl="6" marL="0" marR="0" algn="r">
              <a:spcBef>
                <a:spcPts val="0"/>
              </a:spcBef>
              <a:spcAft>
                <a:spcPts val="0"/>
              </a:spcAft>
              <a:buNone/>
              <a:defRPr sz="1200">
                <a:solidFill>
                  <a:srgbClr val="898989"/>
                </a:solidFill>
                <a:latin typeface="Arial"/>
                <a:ea typeface="Arial"/>
                <a:cs typeface="Arial"/>
                <a:sym typeface="Arial"/>
              </a:defRPr>
            </a:lvl7pPr>
            <a:lvl8pPr indent="0" lvl="7" marL="0" marR="0" algn="r">
              <a:spcBef>
                <a:spcPts val="0"/>
              </a:spcBef>
              <a:spcAft>
                <a:spcPts val="0"/>
              </a:spcAft>
              <a:buNone/>
              <a:defRPr sz="1200">
                <a:solidFill>
                  <a:srgbClr val="898989"/>
                </a:solidFill>
                <a:latin typeface="Arial"/>
                <a:ea typeface="Arial"/>
                <a:cs typeface="Arial"/>
                <a:sym typeface="Arial"/>
              </a:defRPr>
            </a:lvl8pPr>
            <a:lvl9pPr indent="0" lvl="8" marL="0" marR="0" algn="r">
              <a:spcBef>
                <a:spcPts val="0"/>
              </a:spcBef>
              <a:spcAft>
                <a:spcPts val="0"/>
              </a:spcAft>
              <a:buNone/>
              <a:defRPr sz="1200">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3" name="Shape 253"/>
        <p:cNvGrpSpPr/>
        <p:nvPr/>
      </p:nvGrpSpPr>
      <p:grpSpPr>
        <a:xfrm>
          <a:off x="0" y="0"/>
          <a:ext cx="0" cy="0"/>
          <a:chOff x="0" y="0"/>
          <a:chExt cx="0" cy="0"/>
        </a:xfrm>
      </p:grpSpPr>
      <p:sp>
        <p:nvSpPr>
          <p:cNvPr id="254" name="Google Shape;254;p72"/>
          <p:cNvSpPr txBox="1"/>
          <p:nvPr>
            <p:ph type="title"/>
          </p:nvPr>
        </p:nvSpPr>
        <p:spPr>
          <a:xfrm>
            <a:off x="866216" y="973668"/>
            <a:ext cx="6571060" cy="70696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5" name="Google Shape;255;p72"/>
          <p:cNvSpPr txBox="1"/>
          <p:nvPr>
            <p:ph idx="1" type="body"/>
          </p:nvPr>
        </p:nvSpPr>
        <p:spPr>
          <a:xfrm>
            <a:off x="866216" y="2603500"/>
            <a:ext cx="6619244" cy="3416300"/>
          </a:xfrm>
          <a:prstGeom prst="rect">
            <a:avLst/>
          </a:prstGeom>
          <a:noFill/>
          <a:ln>
            <a:noFill/>
          </a:ln>
        </p:spPr>
        <p:txBody>
          <a:bodyPr anchorCtr="0" anchor="t" bIns="45700" lIns="91425" spcFirstLastPara="1" rIns="91425" wrap="square" tIns="45700">
            <a:normAutofit/>
          </a:bodyPr>
          <a:lstStyle>
            <a:lvl1pPr indent="-320040" lvl="0" marL="457200" algn="l">
              <a:spcBef>
                <a:spcPts val="750"/>
              </a:spcBef>
              <a:spcAft>
                <a:spcPts val="0"/>
              </a:spcAft>
              <a:buSzPts val="1440"/>
              <a:buChar char="►"/>
              <a:defRPr/>
            </a:lvl1pPr>
            <a:lvl2pPr indent="-320040" lvl="1" marL="914400" algn="l">
              <a:spcBef>
                <a:spcPts val="750"/>
              </a:spcBef>
              <a:spcAft>
                <a:spcPts val="0"/>
              </a:spcAft>
              <a:buSzPts val="1440"/>
              <a:buChar char="►"/>
              <a:defRPr/>
            </a:lvl2pPr>
            <a:lvl3pPr indent="-320039" lvl="2" marL="1371600" algn="l">
              <a:spcBef>
                <a:spcPts val="750"/>
              </a:spcBef>
              <a:spcAft>
                <a:spcPts val="0"/>
              </a:spcAft>
              <a:buSzPts val="1440"/>
              <a:buChar char="►"/>
              <a:defRPr/>
            </a:lvl3pPr>
            <a:lvl4pPr indent="-320039" lvl="3" marL="1828800" algn="l">
              <a:spcBef>
                <a:spcPts val="750"/>
              </a:spcBef>
              <a:spcAft>
                <a:spcPts val="0"/>
              </a:spcAft>
              <a:buSzPts val="1440"/>
              <a:buChar char="►"/>
              <a:defRPr/>
            </a:lvl4pPr>
            <a:lvl5pPr indent="-320039" lvl="4" marL="2286000" algn="l">
              <a:spcBef>
                <a:spcPts val="750"/>
              </a:spcBef>
              <a:spcAft>
                <a:spcPts val="0"/>
              </a:spcAft>
              <a:buSzPts val="1440"/>
              <a:buChar char="►"/>
              <a:defRPr/>
            </a:lvl5pPr>
            <a:lvl6pPr indent="-320039" lvl="5" marL="2743200" algn="l">
              <a:spcBef>
                <a:spcPts val="750"/>
              </a:spcBef>
              <a:spcAft>
                <a:spcPts val="0"/>
              </a:spcAft>
              <a:buSzPts val="1440"/>
              <a:buChar char="►"/>
              <a:defRPr/>
            </a:lvl6pPr>
            <a:lvl7pPr indent="-320039" lvl="6" marL="3200400" algn="l">
              <a:spcBef>
                <a:spcPts val="750"/>
              </a:spcBef>
              <a:spcAft>
                <a:spcPts val="0"/>
              </a:spcAft>
              <a:buSzPts val="1440"/>
              <a:buChar char="►"/>
              <a:defRPr/>
            </a:lvl7pPr>
            <a:lvl8pPr indent="-320040" lvl="7" marL="3657600" algn="l">
              <a:spcBef>
                <a:spcPts val="750"/>
              </a:spcBef>
              <a:spcAft>
                <a:spcPts val="0"/>
              </a:spcAft>
              <a:buSzPts val="1440"/>
              <a:buChar char="►"/>
              <a:defRPr/>
            </a:lvl8pPr>
            <a:lvl9pPr indent="-320040" lvl="8" marL="4114800" algn="l">
              <a:spcBef>
                <a:spcPts val="750"/>
              </a:spcBef>
              <a:spcAft>
                <a:spcPts val="0"/>
              </a:spcAft>
              <a:buSzPts val="1440"/>
              <a:buChar char="►"/>
              <a:defRPr/>
            </a:lvl9pPr>
          </a:lstStyle>
          <a:p/>
        </p:txBody>
      </p:sp>
      <p:sp>
        <p:nvSpPr>
          <p:cNvPr id="256" name="Google Shape;256;p72"/>
          <p:cNvSpPr txBox="1"/>
          <p:nvPr>
            <p:ph idx="10" type="dt"/>
          </p:nvPr>
        </p:nvSpPr>
        <p:spPr>
          <a:xfrm>
            <a:off x="7989829" y="6391839"/>
            <a:ext cx="742949" cy="304799"/>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7" name="Google Shape;257;p72"/>
          <p:cNvSpPr txBox="1"/>
          <p:nvPr>
            <p:ph idx="11" type="ftr"/>
          </p:nvPr>
        </p:nvSpPr>
        <p:spPr>
          <a:xfrm>
            <a:off x="420833" y="6391839"/>
            <a:ext cx="2894846" cy="304801"/>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8" name="Google Shape;258;p72"/>
          <p:cNvSpPr txBox="1"/>
          <p:nvPr>
            <p:ph idx="12" type="sldNum"/>
          </p:nvPr>
        </p:nvSpPr>
        <p:spPr>
          <a:xfrm>
            <a:off x="7764406" y="295730"/>
            <a:ext cx="628649"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spcAft>
                <a:spcPts val="0"/>
              </a:spcAft>
              <a:buNone/>
              <a:defRPr/>
            </a:lvl1pPr>
            <a:lvl2pPr indent="0" lvl="1" marL="0" algn="ctr">
              <a:spcBef>
                <a:spcPts val="0"/>
              </a:spcBef>
              <a:spcAft>
                <a:spcPts val="0"/>
              </a:spcAft>
              <a:buNone/>
              <a:defRPr/>
            </a:lvl2pPr>
            <a:lvl3pPr indent="0" lvl="2" marL="0" algn="ctr">
              <a:spcBef>
                <a:spcPts val="0"/>
              </a:spcBef>
              <a:spcAft>
                <a:spcPts val="0"/>
              </a:spcAft>
              <a:buNone/>
              <a:defRPr/>
            </a:lvl3pPr>
            <a:lvl4pPr indent="0" lvl="3" marL="0" algn="ctr">
              <a:spcBef>
                <a:spcPts val="0"/>
              </a:spcBef>
              <a:spcAft>
                <a:spcPts val="0"/>
              </a:spcAft>
              <a:buNone/>
              <a:defRPr/>
            </a:lvl4pPr>
            <a:lvl5pPr indent="0" lvl="4" marL="0" algn="ctr">
              <a:spcBef>
                <a:spcPts val="0"/>
              </a:spcBef>
              <a:spcAft>
                <a:spcPts val="0"/>
              </a:spcAft>
              <a:buNone/>
              <a:defRPr/>
            </a:lvl5pPr>
            <a:lvl6pPr indent="0" lvl="5" marL="0" algn="ctr">
              <a:spcBef>
                <a:spcPts val="0"/>
              </a:spcBef>
              <a:spcAft>
                <a:spcPts val="0"/>
              </a:spcAft>
              <a:buNone/>
              <a:defRPr/>
            </a:lvl6pPr>
            <a:lvl7pPr indent="0" lvl="6" marL="0" algn="ctr">
              <a:spcBef>
                <a:spcPts val="0"/>
              </a:spcBef>
              <a:spcAft>
                <a:spcPts val="0"/>
              </a:spcAft>
              <a:buNone/>
              <a:defRPr/>
            </a:lvl7pPr>
            <a:lvl8pPr indent="0" lvl="7" marL="0" algn="ctr">
              <a:spcBef>
                <a:spcPts val="0"/>
              </a:spcBef>
              <a:spcAft>
                <a:spcPts val="0"/>
              </a:spcAft>
              <a:buNone/>
              <a:defRPr/>
            </a:lvl8pPr>
            <a:lvl9pPr indent="0" lvl="8" marL="0" algn="ctr">
              <a:spcBef>
                <a:spcPts val="0"/>
              </a:spcBef>
              <a:spcAft>
                <a:spcPts val="0"/>
              </a:spcAft>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259" name="Shape 259"/>
        <p:cNvGrpSpPr/>
        <p:nvPr/>
      </p:nvGrpSpPr>
      <p:grpSpPr>
        <a:xfrm>
          <a:off x="0" y="0"/>
          <a:ext cx="0" cy="0"/>
          <a:chOff x="0" y="0"/>
          <a:chExt cx="0" cy="0"/>
        </a:xfrm>
      </p:grpSpPr>
      <p:grpSp>
        <p:nvGrpSpPr>
          <p:cNvPr id="260" name="Google Shape;260;p88"/>
          <p:cNvGrpSpPr/>
          <p:nvPr/>
        </p:nvGrpSpPr>
        <p:grpSpPr>
          <a:xfrm>
            <a:off x="0" y="0"/>
            <a:ext cx="9144000" cy="6858000"/>
            <a:chOff x="0" y="0"/>
            <a:chExt cx="12192000" cy="6858000"/>
          </a:xfrm>
        </p:grpSpPr>
        <p:sp>
          <p:nvSpPr>
            <p:cNvPr id="261" name="Google Shape;261;p88"/>
            <p:cNvSpPr/>
            <p:nvPr/>
          </p:nvSpPr>
          <p:spPr>
            <a:xfrm>
              <a:off x="0" y="0"/>
              <a:ext cx="12192000" cy="6858000"/>
            </a:xfrm>
            <a:prstGeom prst="rect">
              <a:avLst/>
            </a:prstGeom>
            <a:blipFill rotWithShape="1">
              <a:blip r:embed="rId2">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88"/>
            <p:cNvSpPr/>
            <p:nvPr/>
          </p:nvSpPr>
          <p:spPr>
            <a:xfrm>
              <a:off x="0" y="1587"/>
              <a:ext cx="12192000" cy="6856413"/>
            </a:xfrm>
            <a:custGeom>
              <a:rect b="b" l="l" r="r" t="t"/>
              <a:pathLst>
                <a:path extrusionOk="0" h="8638" w="15356">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grpSp>
      <p:sp>
        <p:nvSpPr>
          <p:cNvPr id="263" name="Google Shape;263;p88"/>
          <p:cNvSpPr txBox="1"/>
          <p:nvPr>
            <p:ph type="ctrTitle"/>
          </p:nvPr>
        </p:nvSpPr>
        <p:spPr>
          <a:xfrm>
            <a:off x="866216" y="2099733"/>
            <a:ext cx="6619244" cy="2677648"/>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chemeClr val="lt2"/>
              </a:buClr>
              <a:buSzPts val="4050"/>
              <a:buFont typeface="Century Gothic"/>
              <a:buNone/>
              <a:defRPr sz="405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4" name="Google Shape;264;p88"/>
          <p:cNvSpPr txBox="1"/>
          <p:nvPr>
            <p:ph idx="1" type="subTitle"/>
          </p:nvPr>
        </p:nvSpPr>
        <p:spPr>
          <a:xfrm>
            <a:off x="866216" y="4777380"/>
            <a:ext cx="6619244" cy="861420"/>
          </a:xfrm>
          <a:prstGeom prst="rect">
            <a:avLst/>
          </a:prstGeom>
          <a:noFill/>
          <a:ln>
            <a:noFill/>
          </a:ln>
        </p:spPr>
        <p:txBody>
          <a:bodyPr anchorCtr="0" anchor="t" bIns="45700" lIns="91425" spcFirstLastPara="1" rIns="91425" wrap="square" tIns="45700">
            <a:normAutofit/>
          </a:bodyPr>
          <a:lstStyle>
            <a:lvl1pPr lvl="0" algn="l">
              <a:spcBef>
                <a:spcPts val="750"/>
              </a:spcBef>
              <a:spcAft>
                <a:spcPts val="0"/>
              </a:spcAft>
              <a:buSzPts val="1080"/>
              <a:buNone/>
              <a:defRPr cap="none">
                <a:solidFill>
                  <a:srgbClr val="EE52A4"/>
                </a:solidFill>
              </a:defRPr>
            </a:lvl1pPr>
            <a:lvl2pPr lvl="1" algn="ctr">
              <a:spcBef>
                <a:spcPts val="750"/>
              </a:spcBef>
              <a:spcAft>
                <a:spcPts val="0"/>
              </a:spcAft>
              <a:buSzPts val="960"/>
              <a:buNone/>
              <a:defRPr>
                <a:solidFill>
                  <a:srgbClr val="888888"/>
                </a:solidFill>
              </a:defRPr>
            </a:lvl2pPr>
            <a:lvl3pPr lvl="2" algn="ctr">
              <a:spcBef>
                <a:spcPts val="750"/>
              </a:spcBef>
              <a:spcAft>
                <a:spcPts val="0"/>
              </a:spcAft>
              <a:buSzPts val="840"/>
              <a:buNone/>
              <a:defRPr>
                <a:solidFill>
                  <a:srgbClr val="888888"/>
                </a:solidFill>
              </a:defRPr>
            </a:lvl3pPr>
            <a:lvl4pPr lvl="3" algn="ctr">
              <a:spcBef>
                <a:spcPts val="750"/>
              </a:spcBef>
              <a:spcAft>
                <a:spcPts val="0"/>
              </a:spcAft>
              <a:buSzPts val="720"/>
              <a:buNone/>
              <a:defRPr>
                <a:solidFill>
                  <a:srgbClr val="888888"/>
                </a:solidFill>
              </a:defRPr>
            </a:lvl4pPr>
            <a:lvl5pPr lvl="4" algn="ctr">
              <a:spcBef>
                <a:spcPts val="750"/>
              </a:spcBef>
              <a:spcAft>
                <a:spcPts val="0"/>
              </a:spcAft>
              <a:buSzPts val="720"/>
              <a:buNone/>
              <a:defRPr>
                <a:solidFill>
                  <a:srgbClr val="888888"/>
                </a:solidFill>
              </a:defRPr>
            </a:lvl5pPr>
            <a:lvl6pPr lvl="5" algn="ctr">
              <a:spcBef>
                <a:spcPts val="750"/>
              </a:spcBef>
              <a:spcAft>
                <a:spcPts val="0"/>
              </a:spcAft>
              <a:buSzPts val="720"/>
              <a:buNone/>
              <a:defRPr>
                <a:solidFill>
                  <a:srgbClr val="888888"/>
                </a:solidFill>
              </a:defRPr>
            </a:lvl6pPr>
            <a:lvl7pPr lvl="6" algn="ctr">
              <a:spcBef>
                <a:spcPts val="750"/>
              </a:spcBef>
              <a:spcAft>
                <a:spcPts val="0"/>
              </a:spcAft>
              <a:buSzPts val="720"/>
              <a:buNone/>
              <a:defRPr>
                <a:solidFill>
                  <a:srgbClr val="888888"/>
                </a:solidFill>
              </a:defRPr>
            </a:lvl7pPr>
            <a:lvl8pPr lvl="7" algn="ctr">
              <a:spcBef>
                <a:spcPts val="750"/>
              </a:spcBef>
              <a:spcAft>
                <a:spcPts val="0"/>
              </a:spcAft>
              <a:buSzPts val="720"/>
              <a:buNone/>
              <a:defRPr>
                <a:solidFill>
                  <a:srgbClr val="888888"/>
                </a:solidFill>
              </a:defRPr>
            </a:lvl8pPr>
            <a:lvl9pPr lvl="8" algn="ctr">
              <a:spcBef>
                <a:spcPts val="750"/>
              </a:spcBef>
              <a:spcAft>
                <a:spcPts val="0"/>
              </a:spcAft>
              <a:buSzPts val="720"/>
              <a:buNone/>
              <a:defRPr>
                <a:solidFill>
                  <a:srgbClr val="888888"/>
                </a:solidFill>
              </a:defRPr>
            </a:lvl9pPr>
          </a:lstStyle>
          <a:p/>
        </p:txBody>
      </p:sp>
      <p:sp>
        <p:nvSpPr>
          <p:cNvPr id="265" name="Google Shape;265;p88"/>
          <p:cNvSpPr txBox="1"/>
          <p:nvPr>
            <p:ph idx="10" type="dt"/>
          </p:nvPr>
        </p:nvSpPr>
        <p:spPr>
          <a:xfrm rot="5400000">
            <a:off x="7495414" y="1830325"/>
            <a:ext cx="990599" cy="228599"/>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6" name="Google Shape;266;p88"/>
          <p:cNvSpPr txBox="1"/>
          <p:nvPr>
            <p:ph idx="11" type="ftr"/>
          </p:nvPr>
        </p:nvSpPr>
        <p:spPr>
          <a:xfrm rot="5400000">
            <a:off x="6231508" y="3265933"/>
            <a:ext cx="3859795" cy="228601"/>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b="0" i="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7" name="Google Shape;267;p88"/>
          <p:cNvSpPr/>
          <p:nvPr/>
        </p:nvSpPr>
        <p:spPr>
          <a:xfrm>
            <a:off x="7828359" y="0"/>
            <a:ext cx="514350" cy="1143000"/>
          </a:xfrm>
          <a:prstGeom prst="rect">
            <a:avLst/>
          </a:prstGeom>
          <a:solidFill>
            <a:schemeClr val="accent1"/>
          </a:solidFill>
          <a:ln>
            <a:noFill/>
          </a:ln>
          <a:effectLst>
            <a:outerShdw blurRad="38100" rotWithShape="0" dir="5400000" dist="25400">
              <a:srgbClr val="000000">
                <a:alpha val="4470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88"/>
          <p:cNvSpPr txBox="1"/>
          <p:nvPr>
            <p:ph idx="12" type="sldNum"/>
          </p:nvPr>
        </p:nvSpPr>
        <p:spPr>
          <a:xfrm>
            <a:off x="7764406" y="295730"/>
            <a:ext cx="628649"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spcAft>
                <a:spcPts val="0"/>
              </a:spcAft>
              <a:buNone/>
              <a:defRPr/>
            </a:lvl1pPr>
            <a:lvl2pPr indent="0" lvl="1" marL="0" algn="ctr">
              <a:spcBef>
                <a:spcPts val="0"/>
              </a:spcBef>
              <a:spcAft>
                <a:spcPts val="0"/>
              </a:spcAft>
              <a:buNone/>
              <a:defRPr/>
            </a:lvl2pPr>
            <a:lvl3pPr indent="0" lvl="2" marL="0" algn="ctr">
              <a:spcBef>
                <a:spcPts val="0"/>
              </a:spcBef>
              <a:spcAft>
                <a:spcPts val="0"/>
              </a:spcAft>
              <a:buNone/>
              <a:defRPr/>
            </a:lvl3pPr>
            <a:lvl4pPr indent="0" lvl="3" marL="0" algn="ctr">
              <a:spcBef>
                <a:spcPts val="0"/>
              </a:spcBef>
              <a:spcAft>
                <a:spcPts val="0"/>
              </a:spcAft>
              <a:buNone/>
              <a:defRPr/>
            </a:lvl4pPr>
            <a:lvl5pPr indent="0" lvl="4" marL="0" algn="ctr">
              <a:spcBef>
                <a:spcPts val="0"/>
              </a:spcBef>
              <a:spcAft>
                <a:spcPts val="0"/>
              </a:spcAft>
              <a:buNone/>
              <a:defRPr/>
            </a:lvl5pPr>
            <a:lvl6pPr indent="0" lvl="5" marL="0" algn="ctr">
              <a:spcBef>
                <a:spcPts val="0"/>
              </a:spcBef>
              <a:spcAft>
                <a:spcPts val="0"/>
              </a:spcAft>
              <a:buNone/>
              <a:defRPr/>
            </a:lvl6pPr>
            <a:lvl7pPr indent="0" lvl="6" marL="0" algn="ctr">
              <a:spcBef>
                <a:spcPts val="0"/>
              </a:spcBef>
              <a:spcAft>
                <a:spcPts val="0"/>
              </a:spcAft>
              <a:buNone/>
              <a:defRPr/>
            </a:lvl7pPr>
            <a:lvl8pPr indent="0" lvl="7" marL="0" algn="ctr">
              <a:spcBef>
                <a:spcPts val="0"/>
              </a:spcBef>
              <a:spcAft>
                <a:spcPts val="0"/>
              </a:spcAft>
              <a:buNone/>
              <a:defRPr/>
            </a:lvl8pPr>
            <a:lvl9pPr indent="0" lvl="8" marL="0" algn="ctr">
              <a:spcBef>
                <a:spcPts val="0"/>
              </a:spcBef>
              <a:spcAft>
                <a:spcPts val="0"/>
              </a:spcAft>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type="secHead">
  <p:cSld name="SECTION_HEADER">
    <p:spTree>
      <p:nvGrpSpPr>
        <p:cNvPr id="269" name="Shape 269"/>
        <p:cNvGrpSpPr/>
        <p:nvPr/>
      </p:nvGrpSpPr>
      <p:grpSpPr>
        <a:xfrm>
          <a:off x="0" y="0"/>
          <a:ext cx="0" cy="0"/>
          <a:chOff x="0" y="0"/>
          <a:chExt cx="0" cy="0"/>
        </a:xfrm>
      </p:grpSpPr>
      <p:grpSp>
        <p:nvGrpSpPr>
          <p:cNvPr id="270" name="Google Shape;270;p89"/>
          <p:cNvGrpSpPr/>
          <p:nvPr/>
        </p:nvGrpSpPr>
        <p:grpSpPr>
          <a:xfrm>
            <a:off x="0" y="0"/>
            <a:ext cx="9144000" cy="6858000"/>
            <a:chOff x="0" y="0"/>
            <a:chExt cx="12192000" cy="6858000"/>
          </a:xfrm>
        </p:grpSpPr>
        <p:sp>
          <p:nvSpPr>
            <p:cNvPr id="271" name="Google Shape;271;p89"/>
            <p:cNvSpPr/>
            <p:nvPr/>
          </p:nvSpPr>
          <p:spPr>
            <a:xfrm>
              <a:off x="0" y="0"/>
              <a:ext cx="12192000" cy="6858000"/>
            </a:xfrm>
            <a:prstGeom prst="rect">
              <a:avLst/>
            </a:prstGeom>
            <a:blipFill rotWithShape="1">
              <a:blip r:embed="rId2">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89"/>
            <p:cNvSpPr/>
            <p:nvPr/>
          </p:nvSpPr>
          <p:spPr>
            <a:xfrm>
              <a:off x="0" y="2667000"/>
              <a:ext cx="4191000" cy="4191000"/>
            </a:xfrm>
            <a:prstGeom prst="ellipse">
              <a:avLst/>
            </a:prstGeom>
            <a:gradFill>
              <a:gsLst>
                <a:gs pos="0">
                  <a:srgbClr val="9B6BF2">
                    <a:alpha val="10980"/>
                  </a:srgbClr>
                </a:gs>
                <a:gs pos="36000">
                  <a:srgbClr val="9B6BF2">
                    <a:alpha val="9803"/>
                  </a:srgbClr>
                </a:gs>
                <a:gs pos="75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89"/>
            <p:cNvSpPr/>
            <p:nvPr/>
          </p:nvSpPr>
          <p:spPr>
            <a:xfrm>
              <a:off x="0" y="2895600"/>
              <a:ext cx="2362200" cy="2362200"/>
            </a:xfrm>
            <a:prstGeom prst="ellipse">
              <a:avLst/>
            </a:prstGeom>
            <a:gradFill>
              <a:gsLst>
                <a:gs pos="0">
                  <a:srgbClr val="9B6BF2">
                    <a:alpha val="7843"/>
                  </a:srgbClr>
                </a:gs>
                <a:gs pos="36000">
                  <a:srgbClr val="9B6BF2">
                    <a:alpha val="7843"/>
                  </a:srgbClr>
                </a:gs>
                <a:gs pos="72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89"/>
            <p:cNvSpPr/>
            <p:nvPr/>
          </p:nvSpPr>
          <p:spPr>
            <a:xfrm>
              <a:off x="8609012" y="5867400"/>
              <a:ext cx="990600" cy="990600"/>
            </a:xfrm>
            <a:prstGeom prst="ellipse">
              <a:avLst/>
            </a:prstGeom>
            <a:gradFill>
              <a:gsLst>
                <a:gs pos="0">
                  <a:srgbClr val="9B6BF2">
                    <a:alpha val="13725"/>
                  </a:srgbClr>
                </a:gs>
                <a:gs pos="36000">
                  <a:srgbClr val="9B6BF2">
                    <a:alpha val="6666"/>
                  </a:srgbClr>
                </a:gs>
                <a:gs pos="66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89"/>
            <p:cNvSpPr/>
            <p:nvPr/>
          </p:nvSpPr>
          <p:spPr>
            <a:xfrm>
              <a:off x="8609012" y="1676400"/>
              <a:ext cx="2819400" cy="2819400"/>
            </a:xfrm>
            <a:prstGeom prst="ellipse">
              <a:avLst/>
            </a:prstGeom>
            <a:gradFill>
              <a:gsLst>
                <a:gs pos="0">
                  <a:srgbClr val="9B6BF2">
                    <a:alpha val="6666"/>
                  </a:srgbClr>
                </a:gs>
                <a:gs pos="36000">
                  <a:srgbClr val="9B6BF2">
                    <a:alpha val="5882"/>
                  </a:srgbClr>
                </a:gs>
                <a:gs pos="69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89"/>
            <p:cNvSpPr/>
            <p:nvPr/>
          </p:nvSpPr>
          <p:spPr>
            <a:xfrm>
              <a:off x="7999412" y="8464"/>
              <a:ext cx="1600200" cy="1600200"/>
            </a:xfrm>
            <a:prstGeom prst="ellipse">
              <a:avLst/>
            </a:prstGeom>
            <a:gradFill>
              <a:gsLst>
                <a:gs pos="0">
                  <a:srgbClr val="9B6BF2">
                    <a:alpha val="13725"/>
                  </a:srgbClr>
                </a:gs>
                <a:gs pos="36000">
                  <a:srgbClr val="9B6BF2">
                    <a:alpha val="6666"/>
                  </a:srgbClr>
                </a:gs>
                <a:gs pos="73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89"/>
            <p:cNvSpPr/>
            <p:nvPr/>
          </p:nvSpPr>
          <p:spPr>
            <a:xfrm>
              <a:off x="7289800" y="402165"/>
              <a:ext cx="4478865" cy="605367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89"/>
            <p:cNvSpPr/>
            <p:nvPr/>
          </p:nvSpPr>
          <p:spPr>
            <a:xfrm rot="-5400000">
              <a:off x="3787244" y="2801721"/>
              <a:ext cx="6053670" cy="1254558"/>
            </a:xfrm>
            <a:custGeom>
              <a:rect b="b" l="l" r="r" t="t"/>
              <a:pathLst>
                <a:path extrusionOk="0" h="8000" w="10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lt1"/>
            </a:solidFill>
            <a:ln>
              <a:noFill/>
            </a:ln>
          </p:spPr>
        </p:sp>
        <p:sp>
          <p:nvSpPr>
            <p:cNvPr id="279" name="Google Shape;279;p89"/>
            <p:cNvSpPr/>
            <p:nvPr/>
          </p:nvSpPr>
          <p:spPr>
            <a:xfrm rot="-5677511">
              <a:off x="4698352" y="1826078"/>
              <a:ext cx="3299407" cy="440924"/>
            </a:xfrm>
            <a:custGeom>
              <a:rect b="b" l="l" r="r" t="t"/>
              <a:pathLst>
                <a:path extrusionOk="0" h="5291" w="10000">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lt1">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89"/>
            <p:cNvSpPr/>
            <p:nvPr/>
          </p:nvSpPr>
          <p:spPr>
            <a:xfrm>
              <a:off x="0" y="1587"/>
              <a:ext cx="12192000" cy="6856413"/>
            </a:xfrm>
            <a:custGeom>
              <a:rect b="b" l="l" r="r" t="t"/>
              <a:pathLst>
                <a:path extrusionOk="0" h="8638" w="15356">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grpSp>
      <p:sp>
        <p:nvSpPr>
          <p:cNvPr id="281" name="Google Shape;281;p89"/>
          <p:cNvSpPr txBox="1"/>
          <p:nvPr>
            <p:ph type="title"/>
          </p:nvPr>
        </p:nvSpPr>
        <p:spPr>
          <a:xfrm>
            <a:off x="866216" y="2677645"/>
            <a:ext cx="3263269" cy="228382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chemeClr val="lt2"/>
              </a:buClr>
              <a:buSzPts val="3000"/>
              <a:buFont typeface="Century Gothic"/>
              <a:buNone/>
              <a:defRPr b="0" sz="30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2" name="Google Shape;282;p89"/>
          <p:cNvSpPr txBox="1"/>
          <p:nvPr>
            <p:ph idx="1" type="body"/>
          </p:nvPr>
        </p:nvSpPr>
        <p:spPr>
          <a:xfrm>
            <a:off x="5171670" y="2677644"/>
            <a:ext cx="2818159" cy="2283824"/>
          </a:xfrm>
          <a:prstGeom prst="rect">
            <a:avLst/>
          </a:prstGeom>
          <a:noFill/>
          <a:ln>
            <a:noFill/>
          </a:ln>
        </p:spPr>
        <p:txBody>
          <a:bodyPr anchorCtr="0" anchor="ctr" bIns="45700" lIns="91425" spcFirstLastPara="1" rIns="91425" wrap="square" tIns="45700">
            <a:normAutofit/>
          </a:bodyPr>
          <a:lstStyle>
            <a:lvl1pPr indent="-228600" lvl="0" marL="457200" algn="l">
              <a:spcBef>
                <a:spcPts val="750"/>
              </a:spcBef>
              <a:spcAft>
                <a:spcPts val="0"/>
              </a:spcAft>
              <a:buSzPts val="1200"/>
              <a:buNone/>
              <a:defRPr sz="1500" cap="none">
                <a:solidFill>
                  <a:srgbClr val="EE52A4"/>
                </a:solidFill>
              </a:defRPr>
            </a:lvl1pPr>
            <a:lvl2pPr indent="-228600" lvl="1" marL="914400" algn="l">
              <a:spcBef>
                <a:spcPts val="750"/>
              </a:spcBef>
              <a:spcAft>
                <a:spcPts val="0"/>
              </a:spcAft>
              <a:buSzPts val="1080"/>
              <a:buNone/>
              <a:defRPr sz="1350">
                <a:solidFill>
                  <a:srgbClr val="888888"/>
                </a:solidFill>
              </a:defRPr>
            </a:lvl2pPr>
            <a:lvl3pPr indent="-228600" lvl="2" marL="1371600" algn="l">
              <a:spcBef>
                <a:spcPts val="750"/>
              </a:spcBef>
              <a:spcAft>
                <a:spcPts val="0"/>
              </a:spcAft>
              <a:buSzPts val="960"/>
              <a:buNone/>
              <a:defRPr sz="1200">
                <a:solidFill>
                  <a:srgbClr val="888888"/>
                </a:solidFill>
              </a:defRPr>
            </a:lvl3pPr>
            <a:lvl4pPr indent="-228600" lvl="3" marL="1828800" algn="l">
              <a:spcBef>
                <a:spcPts val="750"/>
              </a:spcBef>
              <a:spcAft>
                <a:spcPts val="0"/>
              </a:spcAft>
              <a:buSzPts val="840"/>
              <a:buNone/>
              <a:defRPr sz="1050">
                <a:solidFill>
                  <a:srgbClr val="888888"/>
                </a:solidFill>
              </a:defRPr>
            </a:lvl4pPr>
            <a:lvl5pPr indent="-228600" lvl="4" marL="2286000" algn="l">
              <a:spcBef>
                <a:spcPts val="750"/>
              </a:spcBef>
              <a:spcAft>
                <a:spcPts val="0"/>
              </a:spcAft>
              <a:buSzPts val="840"/>
              <a:buNone/>
              <a:defRPr sz="1050">
                <a:solidFill>
                  <a:srgbClr val="888888"/>
                </a:solidFill>
              </a:defRPr>
            </a:lvl5pPr>
            <a:lvl6pPr indent="-228600" lvl="5" marL="2743200" algn="l">
              <a:spcBef>
                <a:spcPts val="750"/>
              </a:spcBef>
              <a:spcAft>
                <a:spcPts val="0"/>
              </a:spcAft>
              <a:buSzPts val="840"/>
              <a:buNone/>
              <a:defRPr sz="1050">
                <a:solidFill>
                  <a:srgbClr val="888888"/>
                </a:solidFill>
              </a:defRPr>
            </a:lvl6pPr>
            <a:lvl7pPr indent="-228600" lvl="6" marL="3200400" algn="l">
              <a:spcBef>
                <a:spcPts val="750"/>
              </a:spcBef>
              <a:spcAft>
                <a:spcPts val="0"/>
              </a:spcAft>
              <a:buSzPts val="840"/>
              <a:buNone/>
              <a:defRPr sz="1050">
                <a:solidFill>
                  <a:srgbClr val="888888"/>
                </a:solidFill>
              </a:defRPr>
            </a:lvl7pPr>
            <a:lvl8pPr indent="-228600" lvl="7" marL="3657600" algn="l">
              <a:spcBef>
                <a:spcPts val="750"/>
              </a:spcBef>
              <a:spcAft>
                <a:spcPts val="0"/>
              </a:spcAft>
              <a:buSzPts val="840"/>
              <a:buNone/>
              <a:defRPr sz="1050">
                <a:solidFill>
                  <a:srgbClr val="888888"/>
                </a:solidFill>
              </a:defRPr>
            </a:lvl8pPr>
            <a:lvl9pPr indent="-228600" lvl="8" marL="4114800" algn="l">
              <a:spcBef>
                <a:spcPts val="750"/>
              </a:spcBef>
              <a:spcAft>
                <a:spcPts val="0"/>
              </a:spcAft>
              <a:buSzPts val="840"/>
              <a:buNone/>
              <a:defRPr sz="1050">
                <a:solidFill>
                  <a:srgbClr val="888888"/>
                </a:solidFill>
              </a:defRPr>
            </a:lvl9pPr>
          </a:lstStyle>
          <a:p/>
        </p:txBody>
      </p:sp>
      <p:sp>
        <p:nvSpPr>
          <p:cNvPr id="283" name="Google Shape;283;p89"/>
          <p:cNvSpPr txBox="1"/>
          <p:nvPr>
            <p:ph idx="10" type="dt"/>
          </p:nvPr>
        </p:nvSpPr>
        <p:spPr>
          <a:xfrm>
            <a:off x="7989829" y="6391839"/>
            <a:ext cx="742949" cy="304799"/>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4" name="Google Shape;284;p89"/>
          <p:cNvSpPr txBox="1"/>
          <p:nvPr>
            <p:ph idx="11" type="ftr"/>
          </p:nvPr>
        </p:nvSpPr>
        <p:spPr>
          <a:xfrm>
            <a:off x="420833" y="6391839"/>
            <a:ext cx="2894846" cy="304801"/>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5" name="Google Shape;285;p89"/>
          <p:cNvSpPr/>
          <p:nvPr/>
        </p:nvSpPr>
        <p:spPr>
          <a:xfrm>
            <a:off x="7828359" y="0"/>
            <a:ext cx="514350" cy="1143000"/>
          </a:xfrm>
          <a:prstGeom prst="rect">
            <a:avLst/>
          </a:prstGeom>
          <a:solidFill>
            <a:schemeClr val="accent1"/>
          </a:solidFill>
          <a:ln>
            <a:noFill/>
          </a:ln>
          <a:effectLst>
            <a:outerShdw blurRad="38100" rotWithShape="0" dir="5400000" dist="25400">
              <a:srgbClr val="000000">
                <a:alpha val="4470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89"/>
          <p:cNvSpPr txBox="1"/>
          <p:nvPr>
            <p:ph idx="12" type="sldNum"/>
          </p:nvPr>
        </p:nvSpPr>
        <p:spPr>
          <a:xfrm>
            <a:off x="7764406" y="295730"/>
            <a:ext cx="628649"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spcAft>
                <a:spcPts val="0"/>
              </a:spcAft>
              <a:buNone/>
              <a:defRPr/>
            </a:lvl1pPr>
            <a:lvl2pPr indent="0" lvl="1" marL="0" algn="ctr">
              <a:spcBef>
                <a:spcPts val="0"/>
              </a:spcBef>
              <a:spcAft>
                <a:spcPts val="0"/>
              </a:spcAft>
              <a:buNone/>
              <a:defRPr/>
            </a:lvl2pPr>
            <a:lvl3pPr indent="0" lvl="2" marL="0" algn="ctr">
              <a:spcBef>
                <a:spcPts val="0"/>
              </a:spcBef>
              <a:spcAft>
                <a:spcPts val="0"/>
              </a:spcAft>
              <a:buNone/>
              <a:defRPr/>
            </a:lvl3pPr>
            <a:lvl4pPr indent="0" lvl="3" marL="0" algn="ctr">
              <a:spcBef>
                <a:spcPts val="0"/>
              </a:spcBef>
              <a:spcAft>
                <a:spcPts val="0"/>
              </a:spcAft>
              <a:buNone/>
              <a:defRPr/>
            </a:lvl4pPr>
            <a:lvl5pPr indent="0" lvl="4" marL="0" algn="ctr">
              <a:spcBef>
                <a:spcPts val="0"/>
              </a:spcBef>
              <a:spcAft>
                <a:spcPts val="0"/>
              </a:spcAft>
              <a:buNone/>
              <a:defRPr/>
            </a:lvl5pPr>
            <a:lvl6pPr indent="0" lvl="5" marL="0" algn="ctr">
              <a:spcBef>
                <a:spcPts val="0"/>
              </a:spcBef>
              <a:spcAft>
                <a:spcPts val="0"/>
              </a:spcAft>
              <a:buNone/>
              <a:defRPr/>
            </a:lvl6pPr>
            <a:lvl7pPr indent="0" lvl="6" marL="0" algn="ctr">
              <a:spcBef>
                <a:spcPts val="0"/>
              </a:spcBef>
              <a:spcAft>
                <a:spcPts val="0"/>
              </a:spcAft>
              <a:buNone/>
              <a:defRPr/>
            </a:lvl7pPr>
            <a:lvl8pPr indent="0" lvl="7" marL="0" algn="ctr">
              <a:spcBef>
                <a:spcPts val="0"/>
              </a:spcBef>
              <a:spcAft>
                <a:spcPts val="0"/>
              </a:spcAft>
              <a:buNone/>
              <a:defRPr/>
            </a:lvl8pPr>
            <a:lvl9pPr indent="0" lvl="8" marL="0" algn="ctr">
              <a:spcBef>
                <a:spcPts val="0"/>
              </a:spcBef>
              <a:spcAft>
                <a:spcPts val="0"/>
              </a:spcAft>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87" name="Shape 287"/>
        <p:cNvGrpSpPr/>
        <p:nvPr/>
      </p:nvGrpSpPr>
      <p:grpSpPr>
        <a:xfrm>
          <a:off x="0" y="0"/>
          <a:ext cx="0" cy="0"/>
          <a:chOff x="0" y="0"/>
          <a:chExt cx="0" cy="0"/>
        </a:xfrm>
      </p:grpSpPr>
      <p:sp>
        <p:nvSpPr>
          <p:cNvPr id="288" name="Google Shape;288;p90"/>
          <p:cNvSpPr txBox="1"/>
          <p:nvPr>
            <p:ph type="title"/>
          </p:nvPr>
        </p:nvSpPr>
        <p:spPr>
          <a:xfrm>
            <a:off x="866216" y="973668"/>
            <a:ext cx="6571060" cy="70696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9" name="Google Shape;289;p90"/>
          <p:cNvSpPr txBox="1"/>
          <p:nvPr>
            <p:ph idx="1" type="body"/>
          </p:nvPr>
        </p:nvSpPr>
        <p:spPr>
          <a:xfrm>
            <a:off x="866215" y="2603501"/>
            <a:ext cx="3618869" cy="3416301"/>
          </a:xfrm>
          <a:prstGeom prst="rect">
            <a:avLst/>
          </a:prstGeom>
          <a:noFill/>
          <a:ln>
            <a:noFill/>
          </a:ln>
        </p:spPr>
        <p:txBody>
          <a:bodyPr anchorCtr="0" anchor="t" bIns="45700" lIns="91425" spcFirstLastPara="1" rIns="91425" wrap="square" tIns="45700">
            <a:normAutofit/>
          </a:bodyPr>
          <a:lstStyle>
            <a:lvl1pPr indent="-320040" lvl="0" marL="457200" algn="l">
              <a:spcBef>
                <a:spcPts val="750"/>
              </a:spcBef>
              <a:spcAft>
                <a:spcPts val="0"/>
              </a:spcAft>
              <a:buSzPts val="1440"/>
              <a:buChar char="►"/>
              <a:defRPr/>
            </a:lvl1pPr>
            <a:lvl2pPr indent="-320040" lvl="1" marL="914400" algn="l">
              <a:spcBef>
                <a:spcPts val="750"/>
              </a:spcBef>
              <a:spcAft>
                <a:spcPts val="0"/>
              </a:spcAft>
              <a:buSzPts val="1440"/>
              <a:buChar char="►"/>
              <a:defRPr/>
            </a:lvl2pPr>
            <a:lvl3pPr indent="-320039" lvl="2" marL="1371600" algn="l">
              <a:spcBef>
                <a:spcPts val="750"/>
              </a:spcBef>
              <a:spcAft>
                <a:spcPts val="0"/>
              </a:spcAft>
              <a:buSzPts val="1440"/>
              <a:buChar char="►"/>
              <a:defRPr/>
            </a:lvl3pPr>
            <a:lvl4pPr indent="-320039" lvl="3" marL="1828800" algn="l">
              <a:spcBef>
                <a:spcPts val="750"/>
              </a:spcBef>
              <a:spcAft>
                <a:spcPts val="0"/>
              </a:spcAft>
              <a:buSzPts val="1440"/>
              <a:buChar char="►"/>
              <a:defRPr/>
            </a:lvl4pPr>
            <a:lvl5pPr indent="-320039" lvl="4" marL="2286000" algn="l">
              <a:spcBef>
                <a:spcPts val="750"/>
              </a:spcBef>
              <a:spcAft>
                <a:spcPts val="0"/>
              </a:spcAft>
              <a:buSzPts val="1440"/>
              <a:buChar char="►"/>
              <a:defRPr/>
            </a:lvl5pPr>
            <a:lvl6pPr indent="-320039" lvl="5" marL="2743200" algn="l">
              <a:spcBef>
                <a:spcPts val="750"/>
              </a:spcBef>
              <a:spcAft>
                <a:spcPts val="0"/>
              </a:spcAft>
              <a:buSzPts val="1440"/>
              <a:buChar char="►"/>
              <a:defRPr/>
            </a:lvl6pPr>
            <a:lvl7pPr indent="-320039" lvl="6" marL="3200400" algn="l">
              <a:spcBef>
                <a:spcPts val="750"/>
              </a:spcBef>
              <a:spcAft>
                <a:spcPts val="0"/>
              </a:spcAft>
              <a:buSzPts val="1440"/>
              <a:buChar char="►"/>
              <a:defRPr/>
            </a:lvl7pPr>
            <a:lvl8pPr indent="-320040" lvl="7" marL="3657600" algn="l">
              <a:spcBef>
                <a:spcPts val="750"/>
              </a:spcBef>
              <a:spcAft>
                <a:spcPts val="0"/>
              </a:spcAft>
              <a:buSzPts val="1440"/>
              <a:buChar char="►"/>
              <a:defRPr/>
            </a:lvl8pPr>
            <a:lvl9pPr indent="-320040" lvl="8" marL="4114800" algn="l">
              <a:spcBef>
                <a:spcPts val="750"/>
              </a:spcBef>
              <a:spcAft>
                <a:spcPts val="0"/>
              </a:spcAft>
              <a:buSzPts val="1440"/>
              <a:buChar char="►"/>
              <a:defRPr/>
            </a:lvl9pPr>
          </a:lstStyle>
          <a:p/>
        </p:txBody>
      </p:sp>
      <p:sp>
        <p:nvSpPr>
          <p:cNvPr id="290" name="Google Shape;290;p90"/>
          <p:cNvSpPr txBox="1"/>
          <p:nvPr>
            <p:ph idx="2" type="body"/>
          </p:nvPr>
        </p:nvSpPr>
        <p:spPr>
          <a:xfrm>
            <a:off x="4656535" y="2603500"/>
            <a:ext cx="3618869" cy="3416300"/>
          </a:xfrm>
          <a:prstGeom prst="rect">
            <a:avLst/>
          </a:prstGeom>
          <a:noFill/>
          <a:ln>
            <a:noFill/>
          </a:ln>
        </p:spPr>
        <p:txBody>
          <a:bodyPr anchorCtr="0" anchor="t" bIns="45700" lIns="91425" spcFirstLastPara="1" rIns="91425" wrap="square" tIns="45700">
            <a:normAutofit/>
          </a:bodyPr>
          <a:lstStyle>
            <a:lvl1pPr indent="-320040" lvl="0" marL="457200" algn="l">
              <a:spcBef>
                <a:spcPts val="750"/>
              </a:spcBef>
              <a:spcAft>
                <a:spcPts val="0"/>
              </a:spcAft>
              <a:buSzPts val="1440"/>
              <a:buChar char="►"/>
              <a:defRPr/>
            </a:lvl1pPr>
            <a:lvl2pPr indent="-320040" lvl="1" marL="914400" algn="l">
              <a:spcBef>
                <a:spcPts val="750"/>
              </a:spcBef>
              <a:spcAft>
                <a:spcPts val="0"/>
              </a:spcAft>
              <a:buSzPts val="1440"/>
              <a:buChar char="►"/>
              <a:defRPr/>
            </a:lvl2pPr>
            <a:lvl3pPr indent="-320039" lvl="2" marL="1371600" algn="l">
              <a:spcBef>
                <a:spcPts val="750"/>
              </a:spcBef>
              <a:spcAft>
                <a:spcPts val="0"/>
              </a:spcAft>
              <a:buSzPts val="1440"/>
              <a:buChar char="►"/>
              <a:defRPr/>
            </a:lvl3pPr>
            <a:lvl4pPr indent="-320039" lvl="3" marL="1828800" algn="l">
              <a:spcBef>
                <a:spcPts val="750"/>
              </a:spcBef>
              <a:spcAft>
                <a:spcPts val="0"/>
              </a:spcAft>
              <a:buSzPts val="1440"/>
              <a:buChar char="►"/>
              <a:defRPr/>
            </a:lvl4pPr>
            <a:lvl5pPr indent="-320039" lvl="4" marL="2286000" algn="l">
              <a:spcBef>
                <a:spcPts val="750"/>
              </a:spcBef>
              <a:spcAft>
                <a:spcPts val="0"/>
              </a:spcAft>
              <a:buSzPts val="1440"/>
              <a:buChar char="►"/>
              <a:defRPr/>
            </a:lvl5pPr>
            <a:lvl6pPr indent="-320039" lvl="5" marL="2743200" algn="l">
              <a:spcBef>
                <a:spcPts val="750"/>
              </a:spcBef>
              <a:spcAft>
                <a:spcPts val="0"/>
              </a:spcAft>
              <a:buSzPts val="1440"/>
              <a:buChar char="►"/>
              <a:defRPr/>
            </a:lvl6pPr>
            <a:lvl7pPr indent="-320039" lvl="6" marL="3200400" algn="l">
              <a:spcBef>
                <a:spcPts val="750"/>
              </a:spcBef>
              <a:spcAft>
                <a:spcPts val="0"/>
              </a:spcAft>
              <a:buSzPts val="1440"/>
              <a:buChar char="►"/>
              <a:defRPr/>
            </a:lvl7pPr>
            <a:lvl8pPr indent="-320040" lvl="7" marL="3657600" algn="l">
              <a:spcBef>
                <a:spcPts val="750"/>
              </a:spcBef>
              <a:spcAft>
                <a:spcPts val="0"/>
              </a:spcAft>
              <a:buSzPts val="1440"/>
              <a:buChar char="►"/>
              <a:defRPr/>
            </a:lvl8pPr>
            <a:lvl9pPr indent="-320040" lvl="8" marL="4114800" algn="l">
              <a:spcBef>
                <a:spcPts val="750"/>
              </a:spcBef>
              <a:spcAft>
                <a:spcPts val="0"/>
              </a:spcAft>
              <a:buSzPts val="1440"/>
              <a:buChar char="►"/>
              <a:defRPr/>
            </a:lvl9pPr>
          </a:lstStyle>
          <a:p/>
        </p:txBody>
      </p:sp>
      <p:sp>
        <p:nvSpPr>
          <p:cNvPr id="291" name="Google Shape;291;p90"/>
          <p:cNvSpPr txBox="1"/>
          <p:nvPr>
            <p:ph idx="10" type="dt"/>
          </p:nvPr>
        </p:nvSpPr>
        <p:spPr>
          <a:xfrm>
            <a:off x="7989829" y="6391839"/>
            <a:ext cx="742949" cy="304799"/>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2" name="Google Shape;292;p90"/>
          <p:cNvSpPr txBox="1"/>
          <p:nvPr>
            <p:ph idx="11" type="ftr"/>
          </p:nvPr>
        </p:nvSpPr>
        <p:spPr>
          <a:xfrm>
            <a:off x="420833" y="6391839"/>
            <a:ext cx="2894846" cy="304801"/>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3" name="Google Shape;293;p90"/>
          <p:cNvSpPr txBox="1"/>
          <p:nvPr>
            <p:ph idx="12" type="sldNum"/>
          </p:nvPr>
        </p:nvSpPr>
        <p:spPr>
          <a:xfrm>
            <a:off x="7764406" y="295730"/>
            <a:ext cx="628649"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spcAft>
                <a:spcPts val="0"/>
              </a:spcAft>
              <a:buNone/>
              <a:defRPr/>
            </a:lvl1pPr>
            <a:lvl2pPr indent="0" lvl="1" marL="0" algn="ctr">
              <a:spcBef>
                <a:spcPts val="0"/>
              </a:spcBef>
              <a:spcAft>
                <a:spcPts val="0"/>
              </a:spcAft>
              <a:buNone/>
              <a:defRPr/>
            </a:lvl2pPr>
            <a:lvl3pPr indent="0" lvl="2" marL="0" algn="ctr">
              <a:spcBef>
                <a:spcPts val="0"/>
              </a:spcBef>
              <a:spcAft>
                <a:spcPts val="0"/>
              </a:spcAft>
              <a:buNone/>
              <a:defRPr/>
            </a:lvl3pPr>
            <a:lvl4pPr indent="0" lvl="3" marL="0" algn="ctr">
              <a:spcBef>
                <a:spcPts val="0"/>
              </a:spcBef>
              <a:spcAft>
                <a:spcPts val="0"/>
              </a:spcAft>
              <a:buNone/>
              <a:defRPr/>
            </a:lvl4pPr>
            <a:lvl5pPr indent="0" lvl="4" marL="0" algn="ctr">
              <a:spcBef>
                <a:spcPts val="0"/>
              </a:spcBef>
              <a:spcAft>
                <a:spcPts val="0"/>
              </a:spcAft>
              <a:buNone/>
              <a:defRPr/>
            </a:lvl5pPr>
            <a:lvl6pPr indent="0" lvl="5" marL="0" algn="ctr">
              <a:spcBef>
                <a:spcPts val="0"/>
              </a:spcBef>
              <a:spcAft>
                <a:spcPts val="0"/>
              </a:spcAft>
              <a:buNone/>
              <a:defRPr/>
            </a:lvl6pPr>
            <a:lvl7pPr indent="0" lvl="6" marL="0" algn="ctr">
              <a:spcBef>
                <a:spcPts val="0"/>
              </a:spcBef>
              <a:spcAft>
                <a:spcPts val="0"/>
              </a:spcAft>
              <a:buNone/>
              <a:defRPr/>
            </a:lvl7pPr>
            <a:lvl8pPr indent="0" lvl="7" marL="0" algn="ctr">
              <a:spcBef>
                <a:spcPts val="0"/>
              </a:spcBef>
              <a:spcAft>
                <a:spcPts val="0"/>
              </a:spcAft>
              <a:buNone/>
              <a:defRPr/>
            </a:lvl8pPr>
            <a:lvl9pPr indent="0" lvl="8" marL="0" algn="ctr">
              <a:spcBef>
                <a:spcPts val="0"/>
              </a:spcBef>
              <a:spcAft>
                <a:spcPts val="0"/>
              </a:spcAft>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94" name="Shape 294"/>
        <p:cNvGrpSpPr/>
        <p:nvPr/>
      </p:nvGrpSpPr>
      <p:grpSpPr>
        <a:xfrm>
          <a:off x="0" y="0"/>
          <a:ext cx="0" cy="0"/>
          <a:chOff x="0" y="0"/>
          <a:chExt cx="0" cy="0"/>
        </a:xfrm>
      </p:grpSpPr>
      <p:sp>
        <p:nvSpPr>
          <p:cNvPr id="295" name="Google Shape;295;p91"/>
          <p:cNvSpPr txBox="1"/>
          <p:nvPr>
            <p:ph type="title"/>
          </p:nvPr>
        </p:nvSpPr>
        <p:spPr>
          <a:xfrm>
            <a:off x="866216" y="973668"/>
            <a:ext cx="6571060" cy="70696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chemeClr val="lt2"/>
              </a:buClr>
              <a:buSzPts val="2700"/>
              <a:buFont typeface="Century Gothic"/>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6" name="Google Shape;296;p91"/>
          <p:cNvSpPr txBox="1"/>
          <p:nvPr>
            <p:ph idx="1" type="body"/>
          </p:nvPr>
        </p:nvSpPr>
        <p:spPr>
          <a:xfrm>
            <a:off x="866216" y="2603500"/>
            <a:ext cx="3618868" cy="576262"/>
          </a:xfrm>
          <a:prstGeom prst="rect">
            <a:avLst/>
          </a:prstGeom>
          <a:noFill/>
          <a:ln>
            <a:noFill/>
          </a:ln>
        </p:spPr>
        <p:txBody>
          <a:bodyPr anchorCtr="0" anchor="b" bIns="45700" lIns="91425" spcFirstLastPara="1" rIns="91425" wrap="square" tIns="45700">
            <a:noAutofit/>
          </a:bodyPr>
          <a:lstStyle>
            <a:lvl1pPr indent="-228600" lvl="0" marL="457200" algn="l">
              <a:spcBef>
                <a:spcPts val="750"/>
              </a:spcBef>
              <a:spcAft>
                <a:spcPts val="0"/>
              </a:spcAft>
              <a:buSzPts val="1440"/>
              <a:buNone/>
              <a:defRPr b="0" sz="1800">
                <a:solidFill>
                  <a:schemeClr val="accent1"/>
                </a:solidFill>
              </a:defRPr>
            </a:lvl1pPr>
            <a:lvl2pPr indent="-228600" lvl="1" marL="914400" algn="l">
              <a:spcBef>
                <a:spcPts val="750"/>
              </a:spcBef>
              <a:spcAft>
                <a:spcPts val="0"/>
              </a:spcAft>
              <a:buSzPts val="1200"/>
              <a:buNone/>
              <a:defRPr b="1" sz="1500"/>
            </a:lvl2pPr>
            <a:lvl3pPr indent="-228600" lvl="2" marL="1371600" algn="l">
              <a:spcBef>
                <a:spcPts val="750"/>
              </a:spcBef>
              <a:spcAft>
                <a:spcPts val="0"/>
              </a:spcAft>
              <a:buSzPts val="1080"/>
              <a:buNone/>
              <a:defRPr b="1" sz="1350"/>
            </a:lvl3pPr>
            <a:lvl4pPr indent="-228600" lvl="3" marL="1828800" algn="l">
              <a:spcBef>
                <a:spcPts val="750"/>
              </a:spcBef>
              <a:spcAft>
                <a:spcPts val="0"/>
              </a:spcAft>
              <a:buSzPts val="960"/>
              <a:buNone/>
              <a:defRPr b="1" sz="1200"/>
            </a:lvl4pPr>
            <a:lvl5pPr indent="-228600" lvl="4" marL="2286000" algn="l">
              <a:spcBef>
                <a:spcPts val="750"/>
              </a:spcBef>
              <a:spcAft>
                <a:spcPts val="0"/>
              </a:spcAft>
              <a:buSzPts val="960"/>
              <a:buNone/>
              <a:defRPr b="1" sz="1200"/>
            </a:lvl5pPr>
            <a:lvl6pPr indent="-228600" lvl="5" marL="2743200" algn="l">
              <a:spcBef>
                <a:spcPts val="750"/>
              </a:spcBef>
              <a:spcAft>
                <a:spcPts val="0"/>
              </a:spcAft>
              <a:buSzPts val="960"/>
              <a:buNone/>
              <a:defRPr b="1" sz="1200"/>
            </a:lvl6pPr>
            <a:lvl7pPr indent="-228600" lvl="6" marL="3200400" algn="l">
              <a:spcBef>
                <a:spcPts val="750"/>
              </a:spcBef>
              <a:spcAft>
                <a:spcPts val="0"/>
              </a:spcAft>
              <a:buSzPts val="960"/>
              <a:buNone/>
              <a:defRPr b="1" sz="1200"/>
            </a:lvl7pPr>
            <a:lvl8pPr indent="-228600" lvl="7" marL="3657600" algn="l">
              <a:spcBef>
                <a:spcPts val="750"/>
              </a:spcBef>
              <a:spcAft>
                <a:spcPts val="0"/>
              </a:spcAft>
              <a:buSzPts val="960"/>
              <a:buNone/>
              <a:defRPr b="1" sz="1200"/>
            </a:lvl8pPr>
            <a:lvl9pPr indent="-228600" lvl="8" marL="4114800" algn="l">
              <a:spcBef>
                <a:spcPts val="750"/>
              </a:spcBef>
              <a:spcAft>
                <a:spcPts val="0"/>
              </a:spcAft>
              <a:buSzPts val="960"/>
              <a:buNone/>
              <a:defRPr b="1" sz="1200"/>
            </a:lvl9pPr>
          </a:lstStyle>
          <a:p/>
        </p:txBody>
      </p:sp>
      <p:sp>
        <p:nvSpPr>
          <p:cNvPr id="297" name="Google Shape;297;p91"/>
          <p:cNvSpPr txBox="1"/>
          <p:nvPr>
            <p:ph idx="2" type="body"/>
          </p:nvPr>
        </p:nvSpPr>
        <p:spPr>
          <a:xfrm>
            <a:off x="866215" y="3179763"/>
            <a:ext cx="3618869" cy="2840039"/>
          </a:xfrm>
          <a:prstGeom prst="rect">
            <a:avLst/>
          </a:prstGeom>
          <a:noFill/>
          <a:ln>
            <a:noFill/>
          </a:ln>
        </p:spPr>
        <p:txBody>
          <a:bodyPr anchorCtr="0" anchor="t" bIns="45700" lIns="91425" spcFirstLastPara="1" rIns="91425" wrap="square" tIns="45700">
            <a:normAutofit/>
          </a:bodyPr>
          <a:lstStyle>
            <a:lvl1pPr indent="-320040" lvl="0" marL="457200" algn="l">
              <a:spcBef>
                <a:spcPts val="750"/>
              </a:spcBef>
              <a:spcAft>
                <a:spcPts val="0"/>
              </a:spcAft>
              <a:buSzPts val="1440"/>
              <a:buChar char="►"/>
              <a:defRPr/>
            </a:lvl1pPr>
            <a:lvl2pPr indent="-320040" lvl="1" marL="914400" algn="l">
              <a:spcBef>
                <a:spcPts val="750"/>
              </a:spcBef>
              <a:spcAft>
                <a:spcPts val="0"/>
              </a:spcAft>
              <a:buSzPts val="1440"/>
              <a:buChar char="►"/>
              <a:defRPr/>
            </a:lvl2pPr>
            <a:lvl3pPr indent="-320039" lvl="2" marL="1371600" algn="l">
              <a:spcBef>
                <a:spcPts val="750"/>
              </a:spcBef>
              <a:spcAft>
                <a:spcPts val="0"/>
              </a:spcAft>
              <a:buSzPts val="1440"/>
              <a:buChar char="►"/>
              <a:defRPr/>
            </a:lvl3pPr>
            <a:lvl4pPr indent="-320039" lvl="3" marL="1828800" algn="l">
              <a:spcBef>
                <a:spcPts val="750"/>
              </a:spcBef>
              <a:spcAft>
                <a:spcPts val="0"/>
              </a:spcAft>
              <a:buSzPts val="1440"/>
              <a:buChar char="►"/>
              <a:defRPr/>
            </a:lvl4pPr>
            <a:lvl5pPr indent="-320039" lvl="4" marL="2286000" algn="l">
              <a:spcBef>
                <a:spcPts val="750"/>
              </a:spcBef>
              <a:spcAft>
                <a:spcPts val="0"/>
              </a:spcAft>
              <a:buSzPts val="1440"/>
              <a:buChar char="►"/>
              <a:defRPr/>
            </a:lvl5pPr>
            <a:lvl6pPr indent="-320039" lvl="5" marL="2743200" algn="l">
              <a:spcBef>
                <a:spcPts val="750"/>
              </a:spcBef>
              <a:spcAft>
                <a:spcPts val="0"/>
              </a:spcAft>
              <a:buSzPts val="1440"/>
              <a:buChar char="►"/>
              <a:defRPr/>
            </a:lvl6pPr>
            <a:lvl7pPr indent="-320039" lvl="6" marL="3200400" algn="l">
              <a:spcBef>
                <a:spcPts val="750"/>
              </a:spcBef>
              <a:spcAft>
                <a:spcPts val="0"/>
              </a:spcAft>
              <a:buSzPts val="1440"/>
              <a:buChar char="►"/>
              <a:defRPr/>
            </a:lvl7pPr>
            <a:lvl8pPr indent="-320040" lvl="7" marL="3657600" algn="l">
              <a:spcBef>
                <a:spcPts val="750"/>
              </a:spcBef>
              <a:spcAft>
                <a:spcPts val="0"/>
              </a:spcAft>
              <a:buSzPts val="1440"/>
              <a:buChar char="►"/>
              <a:defRPr/>
            </a:lvl8pPr>
            <a:lvl9pPr indent="-320040" lvl="8" marL="4114800" algn="l">
              <a:spcBef>
                <a:spcPts val="750"/>
              </a:spcBef>
              <a:spcAft>
                <a:spcPts val="0"/>
              </a:spcAft>
              <a:buSzPts val="1440"/>
              <a:buChar char="►"/>
              <a:defRPr/>
            </a:lvl9pPr>
          </a:lstStyle>
          <a:p/>
        </p:txBody>
      </p:sp>
      <p:sp>
        <p:nvSpPr>
          <p:cNvPr id="298" name="Google Shape;298;p91"/>
          <p:cNvSpPr txBox="1"/>
          <p:nvPr>
            <p:ph idx="3" type="body"/>
          </p:nvPr>
        </p:nvSpPr>
        <p:spPr>
          <a:xfrm>
            <a:off x="4656535" y="2603500"/>
            <a:ext cx="3618869" cy="576262"/>
          </a:xfrm>
          <a:prstGeom prst="rect">
            <a:avLst/>
          </a:prstGeom>
          <a:noFill/>
          <a:ln>
            <a:noFill/>
          </a:ln>
        </p:spPr>
        <p:txBody>
          <a:bodyPr anchorCtr="0" anchor="b" bIns="45700" lIns="91425" spcFirstLastPara="1" rIns="91425" wrap="square" tIns="45700">
            <a:noAutofit/>
          </a:bodyPr>
          <a:lstStyle>
            <a:lvl1pPr indent="-228600" lvl="0" marL="457200" algn="l">
              <a:spcBef>
                <a:spcPts val="750"/>
              </a:spcBef>
              <a:spcAft>
                <a:spcPts val="0"/>
              </a:spcAft>
              <a:buSzPts val="1440"/>
              <a:buNone/>
              <a:defRPr b="0" sz="1800">
                <a:solidFill>
                  <a:schemeClr val="accent1"/>
                </a:solidFill>
              </a:defRPr>
            </a:lvl1pPr>
            <a:lvl2pPr indent="-228600" lvl="1" marL="914400" algn="l">
              <a:spcBef>
                <a:spcPts val="750"/>
              </a:spcBef>
              <a:spcAft>
                <a:spcPts val="0"/>
              </a:spcAft>
              <a:buSzPts val="1200"/>
              <a:buNone/>
              <a:defRPr b="1" sz="1500"/>
            </a:lvl2pPr>
            <a:lvl3pPr indent="-228600" lvl="2" marL="1371600" algn="l">
              <a:spcBef>
                <a:spcPts val="750"/>
              </a:spcBef>
              <a:spcAft>
                <a:spcPts val="0"/>
              </a:spcAft>
              <a:buSzPts val="1080"/>
              <a:buNone/>
              <a:defRPr b="1" sz="1350"/>
            </a:lvl3pPr>
            <a:lvl4pPr indent="-228600" lvl="3" marL="1828800" algn="l">
              <a:spcBef>
                <a:spcPts val="750"/>
              </a:spcBef>
              <a:spcAft>
                <a:spcPts val="0"/>
              </a:spcAft>
              <a:buSzPts val="960"/>
              <a:buNone/>
              <a:defRPr b="1" sz="1200"/>
            </a:lvl4pPr>
            <a:lvl5pPr indent="-228600" lvl="4" marL="2286000" algn="l">
              <a:spcBef>
                <a:spcPts val="750"/>
              </a:spcBef>
              <a:spcAft>
                <a:spcPts val="0"/>
              </a:spcAft>
              <a:buSzPts val="960"/>
              <a:buNone/>
              <a:defRPr b="1" sz="1200"/>
            </a:lvl5pPr>
            <a:lvl6pPr indent="-228600" lvl="5" marL="2743200" algn="l">
              <a:spcBef>
                <a:spcPts val="750"/>
              </a:spcBef>
              <a:spcAft>
                <a:spcPts val="0"/>
              </a:spcAft>
              <a:buSzPts val="960"/>
              <a:buNone/>
              <a:defRPr b="1" sz="1200"/>
            </a:lvl6pPr>
            <a:lvl7pPr indent="-228600" lvl="6" marL="3200400" algn="l">
              <a:spcBef>
                <a:spcPts val="750"/>
              </a:spcBef>
              <a:spcAft>
                <a:spcPts val="0"/>
              </a:spcAft>
              <a:buSzPts val="960"/>
              <a:buNone/>
              <a:defRPr b="1" sz="1200"/>
            </a:lvl7pPr>
            <a:lvl8pPr indent="-228600" lvl="7" marL="3657600" algn="l">
              <a:spcBef>
                <a:spcPts val="750"/>
              </a:spcBef>
              <a:spcAft>
                <a:spcPts val="0"/>
              </a:spcAft>
              <a:buSzPts val="960"/>
              <a:buNone/>
              <a:defRPr b="1" sz="1200"/>
            </a:lvl8pPr>
            <a:lvl9pPr indent="-228600" lvl="8" marL="4114800" algn="l">
              <a:spcBef>
                <a:spcPts val="750"/>
              </a:spcBef>
              <a:spcAft>
                <a:spcPts val="0"/>
              </a:spcAft>
              <a:buSzPts val="960"/>
              <a:buNone/>
              <a:defRPr b="1" sz="1200"/>
            </a:lvl9pPr>
          </a:lstStyle>
          <a:p/>
        </p:txBody>
      </p:sp>
      <p:sp>
        <p:nvSpPr>
          <p:cNvPr id="299" name="Google Shape;299;p91"/>
          <p:cNvSpPr txBox="1"/>
          <p:nvPr>
            <p:ph idx="4" type="body"/>
          </p:nvPr>
        </p:nvSpPr>
        <p:spPr>
          <a:xfrm>
            <a:off x="4656535" y="3179763"/>
            <a:ext cx="3618869" cy="2840039"/>
          </a:xfrm>
          <a:prstGeom prst="rect">
            <a:avLst/>
          </a:prstGeom>
          <a:noFill/>
          <a:ln>
            <a:noFill/>
          </a:ln>
        </p:spPr>
        <p:txBody>
          <a:bodyPr anchorCtr="0" anchor="t" bIns="45700" lIns="91425" spcFirstLastPara="1" rIns="91425" wrap="square" tIns="45700">
            <a:normAutofit/>
          </a:bodyPr>
          <a:lstStyle>
            <a:lvl1pPr indent="-297180" lvl="0" marL="457200" algn="l">
              <a:spcBef>
                <a:spcPts val="750"/>
              </a:spcBef>
              <a:spcAft>
                <a:spcPts val="0"/>
              </a:spcAft>
              <a:buSzPts val="1080"/>
              <a:buChar char="►"/>
              <a:defRPr sz="1350"/>
            </a:lvl1pPr>
            <a:lvl2pPr indent="-289560" lvl="1" marL="914400" algn="l">
              <a:spcBef>
                <a:spcPts val="750"/>
              </a:spcBef>
              <a:spcAft>
                <a:spcPts val="0"/>
              </a:spcAft>
              <a:buSzPts val="960"/>
              <a:buChar char="►"/>
              <a:defRPr sz="1200"/>
            </a:lvl2pPr>
            <a:lvl3pPr indent="-281939" lvl="2" marL="1371600" algn="l">
              <a:spcBef>
                <a:spcPts val="750"/>
              </a:spcBef>
              <a:spcAft>
                <a:spcPts val="0"/>
              </a:spcAft>
              <a:buSzPts val="840"/>
              <a:buChar char="►"/>
              <a:defRPr sz="1050"/>
            </a:lvl3pPr>
            <a:lvl4pPr indent="-274319" lvl="3" marL="1828800" algn="l">
              <a:spcBef>
                <a:spcPts val="750"/>
              </a:spcBef>
              <a:spcAft>
                <a:spcPts val="0"/>
              </a:spcAft>
              <a:buSzPts val="720"/>
              <a:buChar char="►"/>
              <a:defRPr sz="900"/>
            </a:lvl4pPr>
            <a:lvl5pPr indent="-274320" lvl="4" marL="2286000" algn="l">
              <a:spcBef>
                <a:spcPts val="750"/>
              </a:spcBef>
              <a:spcAft>
                <a:spcPts val="0"/>
              </a:spcAft>
              <a:buSzPts val="720"/>
              <a:buChar char="►"/>
              <a:defRPr sz="900"/>
            </a:lvl5pPr>
            <a:lvl6pPr indent="-274320" lvl="5" marL="2743200" algn="l">
              <a:spcBef>
                <a:spcPts val="750"/>
              </a:spcBef>
              <a:spcAft>
                <a:spcPts val="0"/>
              </a:spcAft>
              <a:buSzPts val="720"/>
              <a:buChar char="►"/>
              <a:defRPr sz="900"/>
            </a:lvl6pPr>
            <a:lvl7pPr indent="-274320" lvl="6" marL="3200400" algn="l">
              <a:spcBef>
                <a:spcPts val="750"/>
              </a:spcBef>
              <a:spcAft>
                <a:spcPts val="0"/>
              </a:spcAft>
              <a:buSzPts val="720"/>
              <a:buChar char="►"/>
              <a:defRPr sz="900"/>
            </a:lvl7pPr>
            <a:lvl8pPr indent="-274320" lvl="7" marL="3657600" algn="l">
              <a:spcBef>
                <a:spcPts val="750"/>
              </a:spcBef>
              <a:spcAft>
                <a:spcPts val="0"/>
              </a:spcAft>
              <a:buSzPts val="720"/>
              <a:buChar char="►"/>
              <a:defRPr sz="900"/>
            </a:lvl8pPr>
            <a:lvl9pPr indent="-274320" lvl="8" marL="4114800" algn="l">
              <a:spcBef>
                <a:spcPts val="750"/>
              </a:spcBef>
              <a:spcAft>
                <a:spcPts val="0"/>
              </a:spcAft>
              <a:buSzPts val="720"/>
              <a:buChar char="►"/>
              <a:defRPr sz="900"/>
            </a:lvl9pPr>
          </a:lstStyle>
          <a:p/>
        </p:txBody>
      </p:sp>
      <p:sp>
        <p:nvSpPr>
          <p:cNvPr id="300" name="Google Shape;300;p91"/>
          <p:cNvSpPr txBox="1"/>
          <p:nvPr>
            <p:ph idx="10" type="dt"/>
          </p:nvPr>
        </p:nvSpPr>
        <p:spPr>
          <a:xfrm>
            <a:off x="7989829" y="6391839"/>
            <a:ext cx="742949" cy="304799"/>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1" name="Google Shape;301;p91"/>
          <p:cNvSpPr txBox="1"/>
          <p:nvPr>
            <p:ph idx="11" type="ftr"/>
          </p:nvPr>
        </p:nvSpPr>
        <p:spPr>
          <a:xfrm>
            <a:off x="420833" y="6391839"/>
            <a:ext cx="2894846" cy="304801"/>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2" name="Google Shape;302;p91"/>
          <p:cNvSpPr txBox="1"/>
          <p:nvPr>
            <p:ph idx="12" type="sldNum"/>
          </p:nvPr>
        </p:nvSpPr>
        <p:spPr>
          <a:xfrm>
            <a:off x="7764406" y="295730"/>
            <a:ext cx="628649"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spcAft>
                <a:spcPts val="0"/>
              </a:spcAft>
              <a:buNone/>
              <a:defRPr/>
            </a:lvl1pPr>
            <a:lvl2pPr indent="0" lvl="1" marL="0" algn="ctr">
              <a:spcBef>
                <a:spcPts val="0"/>
              </a:spcBef>
              <a:spcAft>
                <a:spcPts val="0"/>
              </a:spcAft>
              <a:buNone/>
              <a:defRPr/>
            </a:lvl2pPr>
            <a:lvl3pPr indent="0" lvl="2" marL="0" algn="ctr">
              <a:spcBef>
                <a:spcPts val="0"/>
              </a:spcBef>
              <a:spcAft>
                <a:spcPts val="0"/>
              </a:spcAft>
              <a:buNone/>
              <a:defRPr/>
            </a:lvl3pPr>
            <a:lvl4pPr indent="0" lvl="3" marL="0" algn="ctr">
              <a:spcBef>
                <a:spcPts val="0"/>
              </a:spcBef>
              <a:spcAft>
                <a:spcPts val="0"/>
              </a:spcAft>
              <a:buNone/>
              <a:defRPr/>
            </a:lvl4pPr>
            <a:lvl5pPr indent="0" lvl="4" marL="0" algn="ctr">
              <a:spcBef>
                <a:spcPts val="0"/>
              </a:spcBef>
              <a:spcAft>
                <a:spcPts val="0"/>
              </a:spcAft>
              <a:buNone/>
              <a:defRPr/>
            </a:lvl5pPr>
            <a:lvl6pPr indent="0" lvl="5" marL="0" algn="ctr">
              <a:spcBef>
                <a:spcPts val="0"/>
              </a:spcBef>
              <a:spcAft>
                <a:spcPts val="0"/>
              </a:spcAft>
              <a:buNone/>
              <a:defRPr/>
            </a:lvl6pPr>
            <a:lvl7pPr indent="0" lvl="6" marL="0" algn="ctr">
              <a:spcBef>
                <a:spcPts val="0"/>
              </a:spcBef>
              <a:spcAft>
                <a:spcPts val="0"/>
              </a:spcAft>
              <a:buNone/>
              <a:defRPr/>
            </a:lvl7pPr>
            <a:lvl8pPr indent="0" lvl="7" marL="0" algn="ctr">
              <a:spcBef>
                <a:spcPts val="0"/>
              </a:spcBef>
              <a:spcAft>
                <a:spcPts val="0"/>
              </a:spcAft>
              <a:buNone/>
              <a:defRPr/>
            </a:lvl8pPr>
            <a:lvl9pPr indent="0" lvl="8" marL="0" algn="ctr">
              <a:spcBef>
                <a:spcPts val="0"/>
              </a:spcBef>
              <a:spcAft>
                <a:spcPts val="0"/>
              </a:spcAft>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and Text">
  <p:cSld name="3_Title and Text">
    <p:spTree>
      <p:nvGrpSpPr>
        <p:cNvPr id="30" name="Shape 30"/>
        <p:cNvGrpSpPr/>
        <p:nvPr/>
      </p:nvGrpSpPr>
      <p:grpSpPr>
        <a:xfrm>
          <a:off x="0" y="0"/>
          <a:ext cx="0" cy="0"/>
          <a:chOff x="0" y="0"/>
          <a:chExt cx="0" cy="0"/>
        </a:xfrm>
      </p:grpSpPr>
      <p:sp>
        <p:nvSpPr>
          <p:cNvPr id="31" name="Google Shape;31;p55"/>
          <p:cNvSpPr/>
          <p:nvPr/>
        </p:nvSpPr>
        <p:spPr>
          <a:xfrm>
            <a:off x="0" y="0"/>
            <a:ext cx="9144000" cy="6548438"/>
          </a:xfrm>
          <a:prstGeom prst="rect">
            <a:avLst/>
          </a:prstGeom>
          <a:solidFill>
            <a:srgbClr val="009AC7">
              <a:alpha val="2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2" name="Google Shape;32;p55"/>
          <p:cNvSpPr/>
          <p:nvPr/>
        </p:nvSpPr>
        <p:spPr>
          <a:xfrm>
            <a:off x="741680" y="0"/>
            <a:ext cx="7924800" cy="6126163"/>
          </a:xfrm>
          <a:prstGeom prst="round2SameRect">
            <a:avLst>
              <a:gd fmla="val 7706" name="adj1"/>
              <a:gd fmla="val 0" name="adj2"/>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3" name="Google Shape;33;p55"/>
          <p:cNvSpPr txBox="1"/>
          <p:nvPr/>
        </p:nvSpPr>
        <p:spPr>
          <a:xfrm>
            <a:off x="0" y="6372225"/>
            <a:ext cx="9144000" cy="503238"/>
          </a:xfrm>
          <a:prstGeom prst="rect">
            <a:avLst/>
          </a:prstGeom>
          <a:solidFill>
            <a:srgbClr val="009AC7"/>
          </a:solidFill>
          <a:ln>
            <a:noFill/>
          </a:ln>
        </p:spPr>
        <p:txBody>
          <a:bodyPr anchorCtr="0" anchor="t" bIns="0" lIns="0" spcFirstLastPara="1" rIns="0" wrap="square" tIns="91425">
            <a:noAutofit/>
          </a:bodyPr>
          <a:lstStyle/>
          <a:p>
            <a:pPr indent="0" lvl="0" marL="0" marR="0" rtl="0" algn="ctr">
              <a:lnSpc>
                <a:spcPct val="150000"/>
              </a:lnSpc>
              <a:spcBef>
                <a:spcPts val="0"/>
              </a:spcBef>
              <a:spcAft>
                <a:spcPts val="0"/>
              </a:spcAft>
              <a:buNone/>
            </a:pPr>
            <a:r>
              <a:rPr b="1" i="1" lang="en-US" sz="800">
                <a:solidFill>
                  <a:schemeClr val="lt1"/>
                </a:solidFill>
                <a:latin typeface="Arial"/>
                <a:ea typeface="Arial"/>
                <a:cs typeface="Arial"/>
                <a:sym typeface="Arial"/>
              </a:rPr>
              <a:t>The Leadership Challenge</a:t>
            </a:r>
            <a:r>
              <a:rPr b="1" baseline="30000" i="1" lang="en-US" sz="800">
                <a:solidFill>
                  <a:schemeClr val="lt1"/>
                </a:solidFill>
                <a:latin typeface="Arial"/>
                <a:ea typeface="Arial"/>
                <a:cs typeface="Arial"/>
                <a:sym typeface="Arial"/>
              </a:rPr>
              <a:t>®</a:t>
            </a:r>
            <a:r>
              <a:rPr b="1" i="1" lang="en-US" sz="800">
                <a:solidFill>
                  <a:schemeClr val="lt1"/>
                </a:solidFill>
                <a:latin typeface="Arial"/>
                <a:ea typeface="Arial"/>
                <a:cs typeface="Arial"/>
                <a:sym typeface="Arial"/>
              </a:rPr>
              <a:t> Workshop, Sixth Edition</a:t>
            </a:r>
            <a:r>
              <a:rPr b="1" lang="en-US" sz="800">
                <a:solidFill>
                  <a:schemeClr val="lt1"/>
                </a:solidFill>
                <a:latin typeface="Arial"/>
                <a:ea typeface="Arial"/>
                <a:cs typeface="Arial"/>
                <a:sym typeface="Arial"/>
              </a:rPr>
              <a:t>. Copyright © 2018 by James M. Kouzes and Barry Z. Posner. </a:t>
            </a:r>
            <a:br>
              <a:rPr b="1" lang="en-US" sz="800">
                <a:solidFill>
                  <a:schemeClr val="lt1"/>
                </a:solidFill>
                <a:latin typeface="Arial"/>
                <a:ea typeface="Arial"/>
                <a:cs typeface="Arial"/>
                <a:sym typeface="Arial"/>
              </a:rPr>
            </a:br>
            <a:r>
              <a:rPr b="1" lang="en-US" sz="800">
                <a:solidFill>
                  <a:schemeClr val="lt1"/>
                </a:solidFill>
                <a:latin typeface="Arial"/>
                <a:ea typeface="Arial"/>
                <a:cs typeface="Arial"/>
                <a:sym typeface="Arial"/>
              </a:rPr>
              <a:t>All rights reserved. Discover more at www.leadershipchallenge.com.</a:t>
            </a:r>
            <a:endParaRPr/>
          </a:p>
          <a:p>
            <a:pPr indent="0" lvl="0" marL="0" marR="0" rtl="0" algn="l">
              <a:lnSpc>
                <a:spcPct val="150000"/>
              </a:lnSpc>
              <a:spcBef>
                <a:spcPts val="0"/>
              </a:spcBef>
              <a:spcAft>
                <a:spcPts val="0"/>
              </a:spcAft>
              <a:buNone/>
            </a:pPr>
            <a:r>
              <a:t/>
            </a:r>
            <a:endParaRPr b="1" sz="800">
              <a:solidFill>
                <a:schemeClr val="dk1"/>
              </a:solidFill>
              <a:latin typeface="Arial"/>
              <a:ea typeface="Arial"/>
              <a:cs typeface="Arial"/>
              <a:sym typeface="Arial"/>
            </a:endParaRPr>
          </a:p>
        </p:txBody>
      </p:sp>
      <p:pic>
        <p:nvPicPr>
          <p:cNvPr descr="PRinspire_C8ppt.png" id="34" name="Google Shape;34;p55"/>
          <p:cNvPicPr preferRelativeResize="0"/>
          <p:nvPr/>
        </p:nvPicPr>
        <p:blipFill rotWithShape="1">
          <a:blip r:embed="rId2">
            <a:alphaModFix/>
          </a:blip>
          <a:srcRect b="0" l="0" r="0" t="0"/>
          <a:stretch/>
        </p:blipFill>
        <p:spPr>
          <a:xfrm>
            <a:off x="-3175" y="484188"/>
            <a:ext cx="731838" cy="1096962"/>
          </a:xfrm>
          <a:prstGeom prst="rect">
            <a:avLst/>
          </a:prstGeom>
          <a:noFill/>
          <a:ln>
            <a:noFill/>
          </a:ln>
        </p:spPr>
      </p:pic>
      <p:sp>
        <p:nvSpPr>
          <p:cNvPr id="35" name="Google Shape;35;p55"/>
          <p:cNvSpPr txBox="1"/>
          <p:nvPr>
            <p:ph type="title"/>
          </p:nvPr>
        </p:nvSpPr>
        <p:spPr>
          <a:xfrm>
            <a:off x="1111251" y="484659"/>
            <a:ext cx="7203056" cy="1143000"/>
          </a:xfrm>
          <a:prstGeom prst="rect">
            <a:avLst/>
          </a:prstGeom>
          <a:noFill/>
          <a:ln>
            <a:noFill/>
          </a:ln>
        </p:spPr>
        <p:txBody>
          <a:bodyPr anchorCtr="0" anchor="t" bIns="0" lIns="0" spcFirstLastPara="1" rIns="0" wrap="square" tIns="0">
            <a:normAutofit/>
          </a:bodyPr>
          <a:lstStyle>
            <a:lvl1pPr lvl="0" algn="l">
              <a:lnSpc>
                <a:spcPct val="105555"/>
              </a:lnSpc>
              <a:spcBef>
                <a:spcPts val="0"/>
              </a:spcBef>
              <a:spcAft>
                <a:spcPts val="0"/>
              </a:spcAft>
              <a:buSzPts val="1400"/>
              <a:buNone/>
              <a:defRPr sz="3600">
                <a:solidFill>
                  <a:srgbClr val="004990"/>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6" name="Google Shape;36;p55"/>
          <p:cNvSpPr txBox="1"/>
          <p:nvPr>
            <p:ph idx="1" type="body"/>
          </p:nvPr>
        </p:nvSpPr>
        <p:spPr>
          <a:xfrm>
            <a:off x="1111252" y="1780130"/>
            <a:ext cx="7203056" cy="4192407"/>
          </a:xfrm>
          <a:prstGeom prst="rect">
            <a:avLst/>
          </a:prstGeom>
          <a:noFill/>
          <a:ln>
            <a:noFill/>
          </a:ln>
        </p:spPr>
        <p:txBody>
          <a:bodyPr anchorCtr="0" anchor="t" bIns="0" lIns="0" spcFirstLastPara="1" rIns="0" wrap="square" tIns="0">
            <a:noAutofit/>
          </a:bodyPr>
          <a:lstStyle>
            <a:lvl1pPr indent="-393700" lvl="0" marL="457200" algn="l">
              <a:spcBef>
                <a:spcPts val="2000"/>
              </a:spcBef>
              <a:spcAft>
                <a:spcPts val="0"/>
              </a:spcAft>
              <a:buClr>
                <a:srgbClr val="009AC7"/>
              </a:buClr>
              <a:buSzPts val="2600"/>
              <a:buFont typeface="Noto Sans Symbols"/>
              <a:buChar char="▪"/>
              <a:defRPr sz="2600">
                <a:solidFill>
                  <a:srgbClr val="004990"/>
                </a:solidFill>
              </a:defRPr>
            </a:lvl1pPr>
            <a:lvl2pPr indent="-406400" lvl="1" marL="914400" algn="l">
              <a:spcBef>
                <a:spcPts val="560"/>
              </a:spcBef>
              <a:spcAft>
                <a:spcPts val="0"/>
              </a:spcAft>
              <a:buClr>
                <a:srgbClr val="004990"/>
              </a:buClr>
              <a:buSzPts val="2800"/>
              <a:buChar char="–"/>
              <a:defRPr>
                <a:solidFill>
                  <a:srgbClr val="004990"/>
                </a:solidFill>
              </a:defRPr>
            </a:lvl2pPr>
            <a:lvl3pPr indent="-381000" lvl="2" marL="1371600" algn="l">
              <a:spcBef>
                <a:spcPts val="480"/>
              </a:spcBef>
              <a:spcAft>
                <a:spcPts val="0"/>
              </a:spcAft>
              <a:buClr>
                <a:srgbClr val="004990"/>
              </a:buClr>
              <a:buSzPts val="2400"/>
              <a:buChar char="•"/>
              <a:defRPr>
                <a:solidFill>
                  <a:srgbClr val="004990"/>
                </a:solidFill>
              </a:defRPr>
            </a:lvl3pPr>
            <a:lvl4pPr indent="-355600" lvl="3" marL="1828800" algn="l">
              <a:spcBef>
                <a:spcPts val="400"/>
              </a:spcBef>
              <a:spcAft>
                <a:spcPts val="0"/>
              </a:spcAft>
              <a:buClr>
                <a:srgbClr val="004990"/>
              </a:buClr>
              <a:buSzPts val="2000"/>
              <a:buChar char="–"/>
              <a:defRPr>
                <a:solidFill>
                  <a:srgbClr val="004990"/>
                </a:solidFill>
              </a:defRPr>
            </a:lvl4pPr>
            <a:lvl5pPr indent="-355600" lvl="4" marL="2286000" algn="l">
              <a:spcBef>
                <a:spcPts val="400"/>
              </a:spcBef>
              <a:spcAft>
                <a:spcPts val="0"/>
              </a:spcAft>
              <a:buClr>
                <a:srgbClr val="004990"/>
              </a:buClr>
              <a:buSzPts val="2000"/>
              <a:buChar char="»"/>
              <a:defRPr>
                <a:solidFill>
                  <a:srgbClr val="004990"/>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03" name="Shape 303"/>
        <p:cNvGrpSpPr/>
        <p:nvPr/>
      </p:nvGrpSpPr>
      <p:grpSpPr>
        <a:xfrm>
          <a:off x="0" y="0"/>
          <a:ext cx="0" cy="0"/>
          <a:chOff x="0" y="0"/>
          <a:chExt cx="0" cy="0"/>
        </a:xfrm>
      </p:grpSpPr>
      <p:sp>
        <p:nvSpPr>
          <p:cNvPr id="304" name="Google Shape;304;p92"/>
          <p:cNvSpPr txBox="1"/>
          <p:nvPr>
            <p:ph type="title"/>
          </p:nvPr>
        </p:nvSpPr>
        <p:spPr>
          <a:xfrm>
            <a:off x="866216" y="973668"/>
            <a:ext cx="6571060" cy="70696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chemeClr val="lt2"/>
              </a:buClr>
              <a:buSzPts val="2700"/>
              <a:buFont typeface="Century Gothic"/>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5" name="Google Shape;305;p92"/>
          <p:cNvSpPr txBox="1"/>
          <p:nvPr>
            <p:ph idx="10" type="dt"/>
          </p:nvPr>
        </p:nvSpPr>
        <p:spPr>
          <a:xfrm>
            <a:off x="7989829" y="6391839"/>
            <a:ext cx="742949" cy="304799"/>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6" name="Google Shape;306;p92"/>
          <p:cNvSpPr txBox="1"/>
          <p:nvPr>
            <p:ph idx="11" type="ftr"/>
          </p:nvPr>
        </p:nvSpPr>
        <p:spPr>
          <a:xfrm>
            <a:off x="420833" y="6391839"/>
            <a:ext cx="2894846" cy="304801"/>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7" name="Google Shape;307;p92"/>
          <p:cNvSpPr txBox="1"/>
          <p:nvPr>
            <p:ph idx="12" type="sldNum"/>
          </p:nvPr>
        </p:nvSpPr>
        <p:spPr>
          <a:xfrm>
            <a:off x="7764406" y="295730"/>
            <a:ext cx="628649"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spcAft>
                <a:spcPts val="0"/>
              </a:spcAft>
              <a:buNone/>
              <a:defRPr/>
            </a:lvl1pPr>
            <a:lvl2pPr indent="0" lvl="1" marL="0" algn="ctr">
              <a:spcBef>
                <a:spcPts val="0"/>
              </a:spcBef>
              <a:spcAft>
                <a:spcPts val="0"/>
              </a:spcAft>
              <a:buNone/>
              <a:defRPr/>
            </a:lvl2pPr>
            <a:lvl3pPr indent="0" lvl="2" marL="0" algn="ctr">
              <a:spcBef>
                <a:spcPts val="0"/>
              </a:spcBef>
              <a:spcAft>
                <a:spcPts val="0"/>
              </a:spcAft>
              <a:buNone/>
              <a:defRPr/>
            </a:lvl3pPr>
            <a:lvl4pPr indent="0" lvl="3" marL="0" algn="ctr">
              <a:spcBef>
                <a:spcPts val="0"/>
              </a:spcBef>
              <a:spcAft>
                <a:spcPts val="0"/>
              </a:spcAft>
              <a:buNone/>
              <a:defRPr/>
            </a:lvl4pPr>
            <a:lvl5pPr indent="0" lvl="4" marL="0" algn="ctr">
              <a:spcBef>
                <a:spcPts val="0"/>
              </a:spcBef>
              <a:spcAft>
                <a:spcPts val="0"/>
              </a:spcAft>
              <a:buNone/>
              <a:defRPr/>
            </a:lvl5pPr>
            <a:lvl6pPr indent="0" lvl="5" marL="0" algn="ctr">
              <a:spcBef>
                <a:spcPts val="0"/>
              </a:spcBef>
              <a:spcAft>
                <a:spcPts val="0"/>
              </a:spcAft>
              <a:buNone/>
              <a:defRPr/>
            </a:lvl6pPr>
            <a:lvl7pPr indent="0" lvl="6" marL="0" algn="ctr">
              <a:spcBef>
                <a:spcPts val="0"/>
              </a:spcBef>
              <a:spcAft>
                <a:spcPts val="0"/>
              </a:spcAft>
              <a:buNone/>
              <a:defRPr/>
            </a:lvl7pPr>
            <a:lvl8pPr indent="0" lvl="7" marL="0" algn="ctr">
              <a:spcBef>
                <a:spcPts val="0"/>
              </a:spcBef>
              <a:spcAft>
                <a:spcPts val="0"/>
              </a:spcAft>
              <a:buNone/>
              <a:defRPr/>
            </a:lvl8pPr>
            <a:lvl9pPr indent="0" lvl="8" marL="0" algn="ctr">
              <a:spcBef>
                <a:spcPts val="0"/>
              </a:spcBef>
              <a:spcAft>
                <a:spcPts val="0"/>
              </a:spcAft>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type="blank">
  <p:cSld name="BLANK">
    <p:spTree>
      <p:nvGrpSpPr>
        <p:cNvPr id="308" name="Shape 308"/>
        <p:cNvGrpSpPr/>
        <p:nvPr/>
      </p:nvGrpSpPr>
      <p:grpSpPr>
        <a:xfrm>
          <a:off x="0" y="0"/>
          <a:ext cx="0" cy="0"/>
          <a:chOff x="0" y="0"/>
          <a:chExt cx="0" cy="0"/>
        </a:xfrm>
      </p:grpSpPr>
      <p:sp>
        <p:nvSpPr>
          <p:cNvPr id="309" name="Google Shape;309;p93"/>
          <p:cNvSpPr txBox="1"/>
          <p:nvPr>
            <p:ph idx="10" type="dt"/>
          </p:nvPr>
        </p:nvSpPr>
        <p:spPr>
          <a:xfrm>
            <a:off x="7989829" y="6391839"/>
            <a:ext cx="742949" cy="304799"/>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0" name="Google Shape;310;p93"/>
          <p:cNvSpPr txBox="1"/>
          <p:nvPr>
            <p:ph idx="11" type="ftr"/>
          </p:nvPr>
        </p:nvSpPr>
        <p:spPr>
          <a:xfrm>
            <a:off x="420833" y="6391839"/>
            <a:ext cx="2894846" cy="304801"/>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1" name="Google Shape;311;p93"/>
          <p:cNvSpPr/>
          <p:nvPr/>
        </p:nvSpPr>
        <p:spPr>
          <a:xfrm>
            <a:off x="7828359" y="0"/>
            <a:ext cx="514350" cy="1143000"/>
          </a:xfrm>
          <a:prstGeom prst="rect">
            <a:avLst/>
          </a:prstGeom>
          <a:solidFill>
            <a:schemeClr val="accent1"/>
          </a:solidFill>
          <a:ln>
            <a:noFill/>
          </a:ln>
          <a:effectLst>
            <a:outerShdw blurRad="38100" rotWithShape="0" dir="5400000" dist="25400">
              <a:srgbClr val="000000">
                <a:alpha val="4470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93"/>
          <p:cNvSpPr txBox="1"/>
          <p:nvPr>
            <p:ph idx="12" type="sldNum"/>
          </p:nvPr>
        </p:nvSpPr>
        <p:spPr>
          <a:xfrm>
            <a:off x="7764406" y="295730"/>
            <a:ext cx="628649"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spcAft>
                <a:spcPts val="0"/>
              </a:spcAft>
              <a:buNone/>
              <a:defRPr/>
            </a:lvl1pPr>
            <a:lvl2pPr indent="0" lvl="1" marL="0" algn="ctr">
              <a:spcBef>
                <a:spcPts val="0"/>
              </a:spcBef>
              <a:spcAft>
                <a:spcPts val="0"/>
              </a:spcAft>
              <a:buNone/>
              <a:defRPr/>
            </a:lvl2pPr>
            <a:lvl3pPr indent="0" lvl="2" marL="0" algn="ctr">
              <a:spcBef>
                <a:spcPts val="0"/>
              </a:spcBef>
              <a:spcAft>
                <a:spcPts val="0"/>
              </a:spcAft>
              <a:buNone/>
              <a:defRPr/>
            </a:lvl3pPr>
            <a:lvl4pPr indent="0" lvl="3" marL="0" algn="ctr">
              <a:spcBef>
                <a:spcPts val="0"/>
              </a:spcBef>
              <a:spcAft>
                <a:spcPts val="0"/>
              </a:spcAft>
              <a:buNone/>
              <a:defRPr/>
            </a:lvl4pPr>
            <a:lvl5pPr indent="0" lvl="4" marL="0" algn="ctr">
              <a:spcBef>
                <a:spcPts val="0"/>
              </a:spcBef>
              <a:spcAft>
                <a:spcPts val="0"/>
              </a:spcAft>
              <a:buNone/>
              <a:defRPr/>
            </a:lvl5pPr>
            <a:lvl6pPr indent="0" lvl="5" marL="0" algn="ctr">
              <a:spcBef>
                <a:spcPts val="0"/>
              </a:spcBef>
              <a:spcAft>
                <a:spcPts val="0"/>
              </a:spcAft>
              <a:buNone/>
              <a:defRPr/>
            </a:lvl6pPr>
            <a:lvl7pPr indent="0" lvl="6" marL="0" algn="ctr">
              <a:spcBef>
                <a:spcPts val="0"/>
              </a:spcBef>
              <a:spcAft>
                <a:spcPts val="0"/>
              </a:spcAft>
              <a:buNone/>
              <a:defRPr/>
            </a:lvl7pPr>
            <a:lvl8pPr indent="0" lvl="7" marL="0" algn="ctr">
              <a:spcBef>
                <a:spcPts val="0"/>
              </a:spcBef>
              <a:spcAft>
                <a:spcPts val="0"/>
              </a:spcAft>
              <a:buNone/>
              <a:defRPr/>
            </a:lvl8pPr>
            <a:lvl9pPr indent="0" lvl="8" marL="0" algn="ctr">
              <a:spcBef>
                <a:spcPts val="0"/>
              </a:spcBef>
              <a:spcAft>
                <a:spcPts val="0"/>
              </a:spcAft>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showMasterSp="0" type="objTx">
  <p:cSld name="OBJECT_WITH_CAPTION_TEXT">
    <p:spTree>
      <p:nvGrpSpPr>
        <p:cNvPr id="313" name="Shape 313"/>
        <p:cNvGrpSpPr/>
        <p:nvPr/>
      </p:nvGrpSpPr>
      <p:grpSpPr>
        <a:xfrm>
          <a:off x="0" y="0"/>
          <a:ext cx="0" cy="0"/>
          <a:chOff x="0" y="0"/>
          <a:chExt cx="0" cy="0"/>
        </a:xfrm>
      </p:grpSpPr>
      <p:grpSp>
        <p:nvGrpSpPr>
          <p:cNvPr id="314" name="Google Shape;314;p94"/>
          <p:cNvGrpSpPr/>
          <p:nvPr/>
        </p:nvGrpSpPr>
        <p:grpSpPr>
          <a:xfrm>
            <a:off x="0" y="0"/>
            <a:ext cx="9144000" cy="6858000"/>
            <a:chOff x="0" y="0"/>
            <a:chExt cx="12192000" cy="6858000"/>
          </a:xfrm>
        </p:grpSpPr>
        <p:sp>
          <p:nvSpPr>
            <p:cNvPr id="315" name="Google Shape;315;p94"/>
            <p:cNvSpPr/>
            <p:nvPr/>
          </p:nvSpPr>
          <p:spPr>
            <a:xfrm>
              <a:off x="0" y="0"/>
              <a:ext cx="12192000" cy="6858000"/>
            </a:xfrm>
            <a:prstGeom prst="rect">
              <a:avLst/>
            </a:prstGeom>
            <a:blipFill rotWithShape="1">
              <a:blip r:embed="rId2">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94"/>
            <p:cNvSpPr/>
            <p:nvPr/>
          </p:nvSpPr>
          <p:spPr>
            <a:xfrm>
              <a:off x="0" y="2667000"/>
              <a:ext cx="4191000" cy="4191000"/>
            </a:xfrm>
            <a:prstGeom prst="ellipse">
              <a:avLst/>
            </a:prstGeom>
            <a:gradFill>
              <a:gsLst>
                <a:gs pos="0">
                  <a:srgbClr val="9B6BF2">
                    <a:alpha val="10980"/>
                  </a:srgbClr>
                </a:gs>
                <a:gs pos="36000">
                  <a:srgbClr val="9B6BF2">
                    <a:alpha val="9803"/>
                  </a:srgbClr>
                </a:gs>
                <a:gs pos="75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94"/>
            <p:cNvSpPr/>
            <p:nvPr/>
          </p:nvSpPr>
          <p:spPr>
            <a:xfrm>
              <a:off x="0" y="2895600"/>
              <a:ext cx="2362200" cy="2362200"/>
            </a:xfrm>
            <a:prstGeom prst="ellipse">
              <a:avLst/>
            </a:prstGeom>
            <a:gradFill>
              <a:gsLst>
                <a:gs pos="0">
                  <a:srgbClr val="9B6BF2">
                    <a:alpha val="7843"/>
                  </a:srgbClr>
                </a:gs>
                <a:gs pos="36000">
                  <a:srgbClr val="9B6BF2">
                    <a:alpha val="7843"/>
                  </a:srgbClr>
                </a:gs>
                <a:gs pos="72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94"/>
            <p:cNvSpPr/>
            <p:nvPr/>
          </p:nvSpPr>
          <p:spPr>
            <a:xfrm>
              <a:off x="8609012" y="5867400"/>
              <a:ext cx="990600" cy="990600"/>
            </a:xfrm>
            <a:prstGeom prst="ellipse">
              <a:avLst/>
            </a:prstGeom>
            <a:gradFill>
              <a:gsLst>
                <a:gs pos="0">
                  <a:srgbClr val="9B6BF2">
                    <a:alpha val="13725"/>
                  </a:srgbClr>
                </a:gs>
                <a:gs pos="36000">
                  <a:srgbClr val="9B6BF2">
                    <a:alpha val="6666"/>
                  </a:srgbClr>
                </a:gs>
                <a:gs pos="66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94"/>
            <p:cNvSpPr/>
            <p:nvPr/>
          </p:nvSpPr>
          <p:spPr>
            <a:xfrm>
              <a:off x="8609012" y="1676400"/>
              <a:ext cx="2819400" cy="2819400"/>
            </a:xfrm>
            <a:prstGeom prst="ellipse">
              <a:avLst/>
            </a:prstGeom>
            <a:gradFill>
              <a:gsLst>
                <a:gs pos="0">
                  <a:srgbClr val="9B6BF2">
                    <a:alpha val="6666"/>
                  </a:srgbClr>
                </a:gs>
                <a:gs pos="36000">
                  <a:srgbClr val="9B6BF2">
                    <a:alpha val="5882"/>
                  </a:srgbClr>
                </a:gs>
                <a:gs pos="69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94"/>
            <p:cNvSpPr/>
            <p:nvPr/>
          </p:nvSpPr>
          <p:spPr>
            <a:xfrm>
              <a:off x="7999412" y="8464"/>
              <a:ext cx="1600200" cy="1600200"/>
            </a:xfrm>
            <a:prstGeom prst="ellipse">
              <a:avLst/>
            </a:prstGeom>
            <a:gradFill>
              <a:gsLst>
                <a:gs pos="0">
                  <a:srgbClr val="9B6BF2">
                    <a:alpha val="13725"/>
                  </a:srgbClr>
                </a:gs>
                <a:gs pos="36000">
                  <a:srgbClr val="9B6BF2">
                    <a:alpha val="6666"/>
                  </a:srgbClr>
                </a:gs>
                <a:gs pos="73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94"/>
            <p:cNvSpPr/>
            <p:nvPr/>
          </p:nvSpPr>
          <p:spPr>
            <a:xfrm>
              <a:off x="5713412" y="402165"/>
              <a:ext cx="6055253" cy="605367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94"/>
            <p:cNvSpPr/>
            <p:nvPr/>
          </p:nvSpPr>
          <p:spPr>
            <a:xfrm rot="-5677511">
              <a:off x="3140485" y="1826078"/>
              <a:ext cx="3299407" cy="440924"/>
            </a:xfrm>
            <a:custGeom>
              <a:rect b="b" l="l" r="r" t="t"/>
              <a:pathLst>
                <a:path extrusionOk="0" h="5291" w="10000">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lt1">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94"/>
            <p:cNvSpPr/>
            <p:nvPr/>
          </p:nvSpPr>
          <p:spPr>
            <a:xfrm rot="-5400000">
              <a:off x="2229377" y="2801721"/>
              <a:ext cx="6053670" cy="1254558"/>
            </a:xfrm>
            <a:custGeom>
              <a:rect b="b" l="l" r="r" t="t"/>
              <a:pathLst>
                <a:path extrusionOk="0" h="8000" w="10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lt1"/>
            </a:solidFill>
            <a:ln>
              <a:noFill/>
            </a:ln>
          </p:spPr>
        </p:sp>
        <p:sp>
          <p:nvSpPr>
            <p:cNvPr id="324" name="Google Shape;324;p94"/>
            <p:cNvSpPr/>
            <p:nvPr/>
          </p:nvSpPr>
          <p:spPr>
            <a:xfrm>
              <a:off x="0" y="1587"/>
              <a:ext cx="12192000" cy="6856413"/>
            </a:xfrm>
            <a:custGeom>
              <a:rect b="b" l="l" r="r" t="t"/>
              <a:pathLst>
                <a:path extrusionOk="0" h="8638" w="15356">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grpSp>
      <p:sp>
        <p:nvSpPr>
          <p:cNvPr id="325" name="Google Shape;325;p94"/>
          <p:cNvSpPr txBox="1"/>
          <p:nvPr>
            <p:ph type="title"/>
          </p:nvPr>
        </p:nvSpPr>
        <p:spPr>
          <a:xfrm>
            <a:off x="866216" y="1295400"/>
            <a:ext cx="2094869" cy="160020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chemeClr val="lt2"/>
              </a:buClr>
              <a:buSzPts val="1800"/>
              <a:buFont typeface="Century Gothic"/>
              <a:buNone/>
              <a:defRPr b="0" sz="1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6" name="Google Shape;326;p94"/>
          <p:cNvSpPr txBox="1"/>
          <p:nvPr>
            <p:ph idx="1" type="body"/>
          </p:nvPr>
        </p:nvSpPr>
        <p:spPr>
          <a:xfrm>
            <a:off x="4335859" y="1447800"/>
            <a:ext cx="3892550" cy="4572000"/>
          </a:xfrm>
          <a:prstGeom prst="rect">
            <a:avLst/>
          </a:prstGeom>
          <a:noFill/>
          <a:ln>
            <a:noFill/>
          </a:ln>
        </p:spPr>
        <p:txBody>
          <a:bodyPr anchorCtr="0" anchor="ctr" bIns="45700" lIns="91425" spcFirstLastPara="1" rIns="91425" wrap="square" tIns="45700">
            <a:normAutofit/>
          </a:bodyPr>
          <a:lstStyle>
            <a:lvl1pPr indent="-320040" lvl="0" marL="457200" algn="l">
              <a:spcBef>
                <a:spcPts val="750"/>
              </a:spcBef>
              <a:spcAft>
                <a:spcPts val="0"/>
              </a:spcAft>
              <a:buSzPts val="1440"/>
              <a:buChar char="►"/>
              <a:defRPr/>
            </a:lvl1pPr>
            <a:lvl2pPr indent="-320040" lvl="1" marL="914400" algn="l">
              <a:spcBef>
                <a:spcPts val="750"/>
              </a:spcBef>
              <a:spcAft>
                <a:spcPts val="0"/>
              </a:spcAft>
              <a:buSzPts val="1440"/>
              <a:buChar char="►"/>
              <a:defRPr/>
            </a:lvl2pPr>
            <a:lvl3pPr indent="-320039" lvl="2" marL="1371600" algn="l">
              <a:spcBef>
                <a:spcPts val="750"/>
              </a:spcBef>
              <a:spcAft>
                <a:spcPts val="0"/>
              </a:spcAft>
              <a:buSzPts val="1440"/>
              <a:buChar char="►"/>
              <a:defRPr/>
            </a:lvl3pPr>
            <a:lvl4pPr indent="-320039" lvl="3" marL="1828800" algn="l">
              <a:spcBef>
                <a:spcPts val="750"/>
              </a:spcBef>
              <a:spcAft>
                <a:spcPts val="0"/>
              </a:spcAft>
              <a:buSzPts val="1440"/>
              <a:buChar char="►"/>
              <a:defRPr/>
            </a:lvl4pPr>
            <a:lvl5pPr indent="-320039" lvl="4" marL="2286000" algn="l">
              <a:spcBef>
                <a:spcPts val="750"/>
              </a:spcBef>
              <a:spcAft>
                <a:spcPts val="0"/>
              </a:spcAft>
              <a:buSzPts val="1440"/>
              <a:buChar char="►"/>
              <a:defRPr/>
            </a:lvl5pPr>
            <a:lvl6pPr indent="-320039" lvl="5" marL="2743200" algn="l">
              <a:spcBef>
                <a:spcPts val="750"/>
              </a:spcBef>
              <a:spcAft>
                <a:spcPts val="0"/>
              </a:spcAft>
              <a:buSzPts val="1440"/>
              <a:buChar char="►"/>
              <a:defRPr/>
            </a:lvl6pPr>
            <a:lvl7pPr indent="-320039" lvl="6" marL="3200400" algn="l">
              <a:spcBef>
                <a:spcPts val="750"/>
              </a:spcBef>
              <a:spcAft>
                <a:spcPts val="0"/>
              </a:spcAft>
              <a:buSzPts val="1440"/>
              <a:buChar char="►"/>
              <a:defRPr/>
            </a:lvl7pPr>
            <a:lvl8pPr indent="-320040" lvl="7" marL="3657600" algn="l">
              <a:spcBef>
                <a:spcPts val="750"/>
              </a:spcBef>
              <a:spcAft>
                <a:spcPts val="0"/>
              </a:spcAft>
              <a:buSzPts val="1440"/>
              <a:buChar char="►"/>
              <a:defRPr/>
            </a:lvl8pPr>
            <a:lvl9pPr indent="-320040" lvl="8" marL="4114800" algn="l">
              <a:spcBef>
                <a:spcPts val="750"/>
              </a:spcBef>
              <a:spcAft>
                <a:spcPts val="0"/>
              </a:spcAft>
              <a:buSzPts val="1440"/>
              <a:buChar char="►"/>
              <a:defRPr/>
            </a:lvl9pPr>
          </a:lstStyle>
          <a:p/>
        </p:txBody>
      </p:sp>
      <p:sp>
        <p:nvSpPr>
          <p:cNvPr id="327" name="Google Shape;327;p94"/>
          <p:cNvSpPr txBox="1"/>
          <p:nvPr>
            <p:ph idx="2" type="body"/>
          </p:nvPr>
        </p:nvSpPr>
        <p:spPr>
          <a:xfrm>
            <a:off x="866215" y="3129281"/>
            <a:ext cx="2094869" cy="2895599"/>
          </a:xfrm>
          <a:prstGeom prst="rect">
            <a:avLst/>
          </a:prstGeom>
          <a:noFill/>
          <a:ln>
            <a:noFill/>
          </a:ln>
        </p:spPr>
        <p:txBody>
          <a:bodyPr anchorCtr="0" anchor="t" bIns="45700" lIns="91425" spcFirstLastPara="1" rIns="91425" wrap="square" tIns="45700">
            <a:normAutofit/>
          </a:bodyPr>
          <a:lstStyle>
            <a:lvl1pPr indent="-228600" lvl="0" marL="457200" algn="l">
              <a:spcBef>
                <a:spcPts val="750"/>
              </a:spcBef>
              <a:spcAft>
                <a:spcPts val="0"/>
              </a:spcAft>
              <a:buSzPts val="840"/>
              <a:buNone/>
              <a:defRPr sz="1050">
                <a:solidFill>
                  <a:srgbClr val="EE52A4"/>
                </a:solidFill>
              </a:defRPr>
            </a:lvl1pPr>
            <a:lvl2pPr indent="-228600" lvl="1" marL="914400" algn="l">
              <a:spcBef>
                <a:spcPts val="750"/>
              </a:spcBef>
              <a:spcAft>
                <a:spcPts val="0"/>
              </a:spcAft>
              <a:buSzPts val="720"/>
              <a:buNone/>
              <a:defRPr sz="900"/>
            </a:lvl2pPr>
            <a:lvl3pPr indent="-228600" lvl="2" marL="1371600" algn="l">
              <a:spcBef>
                <a:spcPts val="750"/>
              </a:spcBef>
              <a:spcAft>
                <a:spcPts val="0"/>
              </a:spcAft>
              <a:buSzPts val="600"/>
              <a:buNone/>
              <a:defRPr sz="750"/>
            </a:lvl3pPr>
            <a:lvl4pPr indent="-228600" lvl="3" marL="1828800" algn="l">
              <a:spcBef>
                <a:spcPts val="750"/>
              </a:spcBef>
              <a:spcAft>
                <a:spcPts val="0"/>
              </a:spcAft>
              <a:buSzPts val="540"/>
              <a:buNone/>
              <a:defRPr sz="675"/>
            </a:lvl4pPr>
            <a:lvl5pPr indent="-228600" lvl="4" marL="2286000" algn="l">
              <a:spcBef>
                <a:spcPts val="750"/>
              </a:spcBef>
              <a:spcAft>
                <a:spcPts val="0"/>
              </a:spcAft>
              <a:buSzPts val="540"/>
              <a:buNone/>
              <a:defRPr sz="675"/>
            </a:lvl5pPr>
            <a:lvl6pPr indent="-228600" lvl="5" marL="2743200" algn="l">
              <a:spcBef>
                <a:spcPts val="750"/>
              </a:spcBef>
              <a:spcAft>
                <a:spcPts val="0"/>
              </a:spcAft>
              <a:buSzPts val="540"/>
              <a:buNone/>
              <a:defRPr sz="675"/>
            </a:lvl6pPr>
            <a:lvl7pPr indent="-228600" lvl="6" marL="3200400" algn="l">
              <a:spcBef>
                <a:spcPts val="750"/>
              </a:spcBef>
              <a:spcAft>
                <a:spcPts val="0"/>
              </a:spcAft>
              <a:buSzPts val="540"/>
              <a:buNone/>
              <a:defRPr sz="675"/>
            </a:lvl7pPr>
            <a:lvl8pPr indent="-228600" lvl="7" marL="3657600" algn="l">
              <a:spcBef>
                <a:spcPts val="750"/>
              </a:spcBef>
              <a:spcAft>
                <a:spcPts val="0"/>
              </a:spcAft>
              <a:buSzPts val="540"/>
              <a:buNone/>
              <a:defRPr sz="675"/>
            </a:lvl8pPr>
            <a:lvl9pPr indent="-228600" lvl="8" marL="4114800" algn="l">
              <a:spcBef>
                <a:spcPts val="750"/>
              </a:spcBef>
              <a:spcAft>
                <a:spcPts val="0"/>
              </a:spcAft>
              <a:buSzPts val="540"/>
              <a:buNone/>
              <a:defRPr sz="675"/>
            </a:lvl9pPr>
          </a:lstStyle>
          <a:p/>
        </p:txBody>
      </p:sp>
      <p:sp>
        <p:nvSpPr>
          <p:cNvPr id="328" name="Google Shape;328;p94"/>
          <p:cNvSpPr txBox="1"/>
          <p:nvPr>
            <p:ph idx="10" type="dt"/>
          </p:nvPr>
        </p:nvSpPr>
        <p:spPr>
          <a:xfrm>
            <a:off x="7989829" y="6391839"/>
            <a:ext cx="742949" cy="304799"/>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9" name="Google Shape;329;p94"/>
          <p:cNvSpPr txBox="1"/>
          <p:nvPr>
            <p:ph idx="11" type="ftr"/>
          </p:nvPr>
        </p:nvSpPr>
        <p:spPr>
          <a:xfrm>
            <a:off x="420833" y="6391839"/>
            <a:ext cx="2894846" cy="304801"/>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0" name="Google Shape;330;p94"/>
          <p:cNvSpPr/>
          <p:nvPr/>
        </p:nvSpPr>
        <p:spPr>
          <a:xfrm>
            <a:off x="7828359" y="0"/>
            <a:ext cx="514350" cy="1143000"/>
          </a:xfrm>
          <a:prstGeom prst="rect">
            <a:avLst/>
          </a:prstGeom>
          <a:solidFill>
            <a:schemeClr val="accent1"/>
          </a:solidFill>
          <a:ln>
            <a:noFill/>
          </a:ln>
          <a:effectLst>
            <a:outerShdw blurRad="38100" rotWithShape="0" dir="5400000" dist="25400">
              <a:srgbClr val="000000">
                <a:alpha val="4470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94"/>
          <p:cNvSpPr txBox="1"/>
          <p:nvPr>
            <p:ph idx="12" type="sldNum"/>
          </p:nvPr>
        </p:nvSpPr>
        <p:spPr>
          <a:xfrm>
            <a:off x="7764406" y="295730"/>
            <a:ext cx="628649"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spcAft>
                <a:spcPts val="0"/>
              </a:spcAft>
              <a:buNone/>
              <a:defRPr/>
            </a:lvl1pPr>
            <a:lvl2pPr indent="0" lvl="1" marL="0" algn="ctr">
              <a:spcBef>
                <a:spcPts val="0"/>
              </a:spcBef>
              <a:spcAft>
                <a:spcPts val="0"/>
              </a:spcAft>
              <a:buNone/>
              <a:defRPr/>
            </a:lvl2pPr>
            <a:lvl3pPr indent="0" lvl="2" marL="0" algn="ctr">
              <a:spcBef>
                <a:spcPts val="0"/>
              </a:spcBef>
              <a:spcAft>
                <a:spcPts val="0"/>
              </a:spcAft>
              <a:buNone/>
              <a:defRPr/>
            </a:lvl3pPr>
            <a:lvl4pPr indent="0" lvl="3" marL="0" algn="ctr">
              <a:spcBef>
                <a:spcPts val="0"/>
              </a:spcBef>
              <a:spcAft>
                <a:spcPts val="0"/>
              </a:spcAft>
              <a:buNone/>
              <a:defRPr/>
            </a:lvl4pPr>
            <a:lvl5pPr indent="0" lvl="4" marL="0" algn="ctr">
              <a:spcBef>
                <a:spcPts val="0"/>
              </a:spcBef>
              <a:spcAft>
                <a:spcPts val="0"/>
              </a:spcAft>
              <a:buNone/>
              <a:defRPr/>
            </a:lvl5pPr>
            <a:lvl6pPr indent="0" lvl="5" marL="0" algn="ctr">
              <a:spcBef>
                <a:spcPts val="0"/>
              </a:spcBef>
              <a:spcAft>
                <a:spcPts val="0"/>
              </a:spcAft>
              <a:buNone/>
              <a:defRPr/>
            </a:lvl6pPr>
            <a:lvl7pPr indent="0" lvl="6" marL="0" algn="ctr">
              <a:spcBef>
                <a:spcPts val="0"/>
              </a:spcBef>
              <a:spcAft>
                <a:spcPts val="0"/>
              </a:spcAft>
              <a:buNone/>
              <a:defRPr/>
            </a:lvl7pPr>
            <a:lvl8pPr indent="0" lvl="7" marL="0" algn="ctr">
              <a:spcBef>
                <a:spcPts val="0"/>
              </a:spcBef>
              <a:spcAft>
                <a:spcPts val="0"/>
              </a:spcAft>
              <a:buNone/>
              <a:defRPr/>
            </a:lvl8pPr>
            <a:lvl9pPr indent="0" lvl="8" marL="0" algn="ctr">
              <a:spcBef>
                <a:spcPts val="0"/>
              </a:spcBef>
              <a:spcAft>
                <a:spcPts val="0"/>
              </a:spcAft>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showMasterSp="0" type="picTx">
  <p:cSld name="PICTURE_WITH_CAPTION_TEXT">
    <p:spTree>
      <p:nvGrpSpPr>
        <p:cNvPr id="332" name="Shape 332"/>
        <p:cNvGrpSpPr/>
        <p:nvPr/>
      </p:nvGrpSpPr>
      <p:grpSpPr>
        <a:xfrm>
          <a:off x="0" y="0"/>
          <a:ext cx="0" cy="0"/>
          <a:chOff x="0" y="0"/>
          <a:chExt cx="0" cy="0"/>
        </a:xfrm>
      </p:grpSpPr>
      <p:grpSp>
        <p:nvGrpSpPr>
          <p:cNvPr id="333" name="Google Shape;333;p95"/>
          <p:cNvGrpSpPr/>
          <p:nvPr/>
        </p:nvGrpSpPr>
        <p:grpSpPr>
          <a:xfrm>
            <a:off x="0" y="0"/>
            <a:ext cx="9144000" cy="6858000"/>
            <a:chOff x="0" y="0"/>
            <a:chExt cx="12192000" cy="6858000"/>
          </a:xfrm>
        </p:grpSpPr>
        <p:sp>
          <p:nvSpPr>
            <p:cNvPr id="334" name="Google Shape;334;p95"/>
            <p:cNvSpPr/>
            <p:nvPr/>
          </p:nvSpPr>
          <p:spPr>
            <a:xfrm>
              <a:off x="0" y="0"/>
              <a:ext cx="12192000" cy="6858000"/>
            </a:xfrm>
            <a:prstGeom prst="rect">
              <a:avLst/>
            </a:prstGeom>
            <a:blipFill rotWithShape="1">
              <a:blip r:embed="rId2">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95"/>
            <p:cNvSpPr/>
            <p:nvPr/>
          </p:nvSpPr>
          <p:spPr>
            <a:xfrm>
              <a:off x="0" y="2667000"/>
              <a:ext cx="4191000" cy="4191000"/>
            </a:xfrm>
            <a:prstGeom prst="ellipse">
              <a:avLst/>
            </a:prstGeom>
            <a:gradFill>
              <a:gsLst>
                <a:gs pos="0">
                  <a:srgbClr val="9B6BF2">
                    <a:alpha val="10980"/>
                  </a:srgbClr>
                </a:gs>
                <a:gs pos="36000">
                  <a:srgbClr val="9B6BF2">
                    <a:alpha val="9803"/>
                  </a:srgbClr>
                </a:gs>
                <a:gs pos="75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95"/>
            <p:cNvSpPr/>
            <p:nvPr/>
          </p:nvSpPr>
          <p:spPr>
            <a:xfrm>
              <a:off x="0" y="2895600"/>
              <a:ext cx="2362200" cy="2362200"/>
            </a:xfrm>
            <a:prstGeom prst="ellipse">
              <a:avLst/>
            </a:prstGeom>
            <a:gradFill>
              <a:gsLst>
                <a:gs pos="0">
                  <a:srgbClr val="9B6BF2">
                    <a:alpha val="7843"/>
                  </a:srgbClr>
                </a:gs>
                <a:gs pos="36000">
                  <a:srgbClr val="9B6BF2">
                    <a:alpha val="7843"/>
                  </a:srgbClr>
                </a:gs>
                <a:gs pos="72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95"/>
            <p:cNvSpPr/>
            <p:nvPr/>
          </p:nvSpPr>
          <p:spPr>
            <a:xfrm>
              <a:off x="8609012" y="5867400"/>
              <a:ext cx="990600" cy="990600"/>
            </a:xfrm>
            <a:prstGeom prst="ellipse">
              <a:avLst/>
            </a:prstGeom>
            <a:gradFill>
              <a:gsLst>
                <a:gs pos="0">
                  <a:srgbClr val="9B6BF2">
                    <a:alpha val="13725"/>
                  </a:srgbClr>
                </a:gs>
                <a:gs pos="36000">
                  <a:srgbClr val="9B6BF2">
                    <a:alpha val="6666"/>
                  </a:srgbClr>
                </a:gs>
                <a:gs pos="66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95"/>
            <p:cNvSpPr/>
            <p:nvPr/>
          </p:nvSpPr>
          <p:spPr>
            <a:xfrm>
              <a:off x="8609012" y="1676400"/>
              <a:ext cx="2819400" cy="2819400"/>
            </a:xfrm>
            <a:prstGeom prst="ellipse">
              <a:avLst/>
            </a:prstGeom>
            <a:gradFill>
              <a:gsLst>
                <a:gs pos="0">
                  <a:srgbClr val="9B6BF2">
                    <a:alpha val="6666"/>
                  </a:srgbClr>
                </a:gs>
                <a:gs pos="36000">
                  <a:srgbClr val="9B6BF2">
                    <a:alpha val="5882"/>
                  </a:srgbClr>
                </a:gs>
                <a:gs pos="69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95"/>
            <p:cNvSpPr/>
            <p:nvPr/>
          </p:nvSpPr>
          <p:spPr>
            <a:xfrm>
              <a:off x="7999412" y="8464"/>
              <a:ext cx="1600200" cy="1600200"/>
            </a:xfrm>
            <a:prstGeom prst="ellipse">
              <a:avLst/>
            </a:prstGeom>
            <a:gradFill>
              <a:gsLst>
                <a:gs pos="0">
                  <a:srgbClr val="9B6BF2">
                    <a:alpha val="13725"/>
                  </a:srgbClr>
                </a:gs>
                <a:gs pos="36000">
                  <a:srgbClr val="9B6BF2">
                    <a:alpha val="6666"/>
                  </a:srgbClr>
                </a:gs>
                <a:gs pos="73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95"/>
            <p:cNvSpPr/>
            <p:nvPr/>
          </p:nvSpPr>
          <p:spPr>
            <a:xfrm>
              <a:off x="6172200" y="402165"/>
              <a:ext cx="5596465" cy="605367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95"/>
            <p:cNvSpPr/>
            <p:nvPr/>
          </p:nvSpPr>
          <p:spPr>
            <a:xfrm rot="-5677511">
              <a:off x="4203594" y="1826078"/>
              <a:ext cx="3299407" cy="440924"/>
            </a:xfrm>
            <a:custGeom>
              <a:rect b="b" l="l" r="r" t="t"/>
              <a:pathLst>
                <a:path extrusionOk="0" h="5291" w="10000">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lt1">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95"/>
            <p:cNvSpPr/>
            <p:nvPr/>
          </p:nvSpPr>
          <p:spPr>
            <a:xfrm rot="-5400000">
              <a:off x="3295432" y="2801721"/>
              <a:ext cx="6053670" cy="1254558"/>
            </a:xfrm>
            <a:custGeom>
              <a:rect b="b" l="l" r="r" t="t"/>
              <a:pathLst>
                <a:path extrusionOk="0" h="8000" w="10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lt1"/>
            </a:solidFill>
            <a:ln>
              <a:noFill/>
            </a:ln>
          </p:spPr>
        </p:sp>
        <p:sp>
          <p:nvSpPr>
            <p:cNvPr id="343" name="Google Shape;343;p95"/>
            <p:cNvSpPr/>
            <p:nvPr/>
          </p:nvSpPr>
          <p:spPr>
            <a:xfrm>
              <a:off x="0" y="1587"/>
              <a:ext cx="12192000" cy="6856413"/>
            </a:xfrm>
            <a:custGeom>
              <a:rect b="b" l="l" r="r" t="t"/>
              <a:pathLst>
                <a:path extrusionOk="0" h="8638" w="15356">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grpSp>
      <p:sp>
        <p:nvSpPr>
          <p:cNvPr id="344" name="Google Shape;344;p95"/>
          <p:cNvSpPr txBox="1"/>
          <p:nvPr>
            <p:ph type="title"/>
          </p:nvPr>
        </p:nvSpPr>
        <p:spPr>
          <a:xfrm>
            <a:off x="866216" y="1693334"/>
            <a:ext cx="2898851" cy="1735667"/>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lt2"/>
              </a:buClr>
              <a:buSzPts val="2700"/>
              <a:buFont typeface="Century Gothic"/>
              <a:buNone/>
              <a:defRPr b="0" sz="27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5" name="Google Shape;345;p95"/>
          <p:cNvSpPr/>
          <p:nvPr>
            <p:ph idx="2" type="pic"/>
          </p:nvPr>
        </p:nvSpPr>
        <p:spPr>
          <a:xfrm>
            <a:off x="4910903" y="1143000"/>
            <a:ext cx="2420395" cy="4572000"/>
          </a:xfrm>
          <a:prstGeom prst="roundRect">
            <a:avLst>
              <a:gd fmla="val 1858" name="adj"/>
            </a:avLst>
          </a:prstGeom>
          <a:noFill/>
          <a:ln>
            <a:noFill/>
          </a:ln>
          <a:effectLst>
            <a:outerShdw blurRad="50800" rotWithShape="0" algn="tl" dir="5400000" dist="50800">
              <a:srgbClr val="000000">
                <a:alpha val="42745"/>
              </a:srgbClr>
            </a:outerShdw>
          </a:effectLst>
        </p:spPr>
        <p:txBody>
          <a:bodyPr anchorCtr="0" anchor="t" bIns="45700" lIns="91425" spcFirstLastPara="1" rIns="91425" wrap="square" tIns="45700">
            <a:normAutofit/>
          </a:bodyPr>
          <a:lstStyle>
            <a:lvl1pPr lvl="0" marR="0" rtl="0" algn="ctr">
              <a:spcBef>
                <a:spcPts val="750"/>
              </a:spcBef>
              <a:spcAft>
                <a:spcPts val="0"/>
              </a:spcAft>
              <a:buClr>
                <a:schemeClr val="accent1"/>
              </a:buClr>
              <a:buSzPts val="960"/>
              <a:buFont typeface="Noto Sans Symbols"/>
              <a:buNone/>
              <a:defRPr b="0" i="0" sz="1200" u="none" cap="none" strike="noStrike">
                <a:solidFill>
                  <a:srgbClr val="3F3F3F"/>
                </a:solidFill>
                <a:latin typeface="Century Gothic"/>
                <a:ea typeface="Century Gothic"/>
                <a:cs typeface="Century Gothic"/>
                <a:sym typeface="Century Gothic"/>
              </a:defRPr>
            </a:lvl1pPr>
            <a:lvl2pPr lvl="1" marR="0" rtl="0" algn="l">
              <a:spcBef>
                <a:spcPts val="750"/>
              </a:spcBef>
              <a:spcAft>
                <a:spcPts val="0"/>
              </a:spcAft>
              <a:buClr>
                <a:schemeClr val="accent1"/>
              </a:buClr>
              <a:buSzPts val="960"/>
              <a:buFont typeface="Noto Sans Symbols"/>
              <a:buNone/>
              <a:defRPr b="0" i="0" sz="1200" u="none" cap="none" strike="noStrike">
                <a:solidFill>
                  <a:srgbClr val="3F3F3F"/>
                </a:solidFill>
                <a:latin typeface="Century Gothic"/>
                <a:ea typeface="Century Gothic"/>
                <a:cs typeface="Century Gothic"/>
                <a:sym typeface="Century Gothic"/>
              </a:defRPr>
            </a:lvl2pPr>
            <a:lvl3pPr lvl="2" marR="0" rtl="0" algn="l">
              <a:spcBef>
                <a:spcPts val="750"/>
              </a:spcBef>
              <a:spcAft>
                <a:spcPts val="0"/>
              </a:spcAft>
              <a:buClr>
                <a:schemeClr val="accent1"/>
              </a:buClr>
              <a:buSzPts val="960"/>
              <a:buFont typeface="Noto Sans Symbols"/>
              <a:buNone/>
              <a:defRPr b="0" i="0" sz="1200" u="none" cap="none" strike="noStrike">
                <a:solidFill>
                  <a:srgbClr val="3F3F3F"/>
                </a:solidFill>
                <a:latin typeface="Century Gothic"/>
                <a:ea typeface="Century Gothic"/>
                <a:cs typeface="Century Gothic"/>
                <a:sym typeface="Century Gothic"/>
              </a:defRPr>
            </a:lvl3pPr>
            <a:lvl4pPr lvl="3" marR="0" rtl="0" algn="l">
              <a:spcBef>
                <a:spcPts val="750"/>
              </a:spcBef>
              <a:spcAft>
                <a:spcPts val="0"/>
              </a:spcAft>
              <a:buClr>
                <a:schemeClr val="accent1"/>
              </a:buClr>
              <a:buSzPts val="960"/>
              <a:buFont typeface="Noto Sans Symbols"/>
              <a:buNone/>
              <a:defRPr b="0" i="0" sz="1200" u="none" cap="none" strike="noStrike">
                <a:solidFill>
                  <a:srgbClr val="3F3F3F"/>
                </a:solidFill>
                <a:latin typeface="Century Gothic"/>
                <a:ea typeface="Century Gothic"/>
                <a:cs typeface="Century Gothic"/>
                <a:sym typeface="Century Gothic"/>
              </a:defRPr>
            </a:lvl4pPr>
            <a:lvl5pPr lvl="4" marR="0" rtl="0" algn="l">
              <a:spcBef>
                <a:spcPts val="750"/>
              </a:spcBef>
              <a:spcAft>
                <a:spcPts val="0"/>
              </a:spcAft>
              <a:buClr>
                <a:schemeClr val="accent1"/>
              </a:buClr>
              <a:buSzPts val="960"/>
              <a:buFont typeface="Noto Sans Symbols"/>
              <a:buNone/>
              <a:defRPr b="0" i="0" sz="1200" u="none" cap="none" strike="noStrike">
                <a:solidFill>
                  <a:srgbClr val="3F3F3F"/>
                </a:solidFill>
                <a:latin typeface="Century Gothic"/>
                <a:ea typeface="Century Gothic"/>
                <a:cs typeface="Century Gothic"/>
                <a:sym typeface="Century Gothic"/>
              </a:defRPr>
            </a:lvl5pPr>
            <a:lvl6pPr lvl="5" marR="0" rtl="0" algn="l">
              <a:spcBef>
                <a:spcPts val="750"/>
              </a:spcBef>
              <a:spcAft>
                <a:spcPts val="0"/>
              </a:spcAft>
              <a:buClr>
                <a:schemeClr val="accent1"/>
              </a:buClr>
              <a:buSzPts val="960"/>
              <a:buFont typeface="Noto Sans Symbols"/>
              <a:buNone/>
              <a:defRPr b="0" i="0" sz="1200" u="none" cap="none" strike="noStrike">
                <a:solidFill>
                  <a:srgbClr val="3F3F3F"/>
                </a:solidFill>
                <a:latin typeface="Century Gothic"/>
                <a:ea typeface="Century Gothic"/>
                <a:cs typeface="Century Gothic"/>
                <a:sym typeface="Century Gothic"/>
              </a:defRPr>
            </a:lvl6pPr>
            <a:lvl7pPr lvl="6" marR="0" rtl="0" algn="l">
              <a:spcBef>
                <a:spcPts val="750"/>
              </a:spcBef>
              <a:spcAft>
                <a:spcPts val="0"/>
              </a:spcAft>
              <a:buClr>
                <a:schemeClr val="accent1"/>
              </a:buClr>
              <a:buSzPts val="960"/>
              <a:buFont typeface="Noto Sans Symbols"/>
              <a:buNone/>
              <a:defRPr b="0" i="0" sz="1200" u="none" cap="none" strike="noStrike">
                <a:solidFill>
                  <a:srgbClr val="3F3F3F"/>
                </a:solidFill>
                <a:latin typeface="Century Gothic"/>
                <a:ea typeface="Century Gothic"/>
                <a:cs typeface="Century Gothic"/>
                <a:sym typeface="Century Gothic"/>
              </a:defRPr>
            </a:lvl7pPr>
            <a:lvl8pPr lvl="7" marR="0" rtl="0" algn="l">
              <a:spcBef>
                <a:spcPts val="750"/>
              </a:spcBef>
              <a:spcAft>
                <a:spcPts val="0"/>
              </a:spcAft>
              <a:buClr>
                <a:schemeClr val="accent1"/>
              </a:buClr>
              <a:buSzPts val="960"/>
              <a:buFont typeface="Noto Sans Symbols"/>
              <a:buNone/>
              <a:defRPr b="0" i="0" sz="1200" u="none" cap="none" strike="noStrike">
                <a:solidFill>
                  <a:srgbClr val="3F3F3F"/>
                </a:solidFill>
                <a:latin typeface="Century Gothic"/>
                <a:ea typeface="Century Gothic"/>
                <a:cs typeface="Century Gothic"/>
                <a:sym typeface="Century Gothic"/>
              </a:defRPr>
            </a:lvl8pPr>
            <a:lvl9pPr lvl="8" marR="0" rtl="0" algn="l">
              <a:spcBef>
                <a:spcPts val="750"/>
              </a:spcBef>
              <a:spcAft>
                <a:spcPts val="0"/>
              </a:spcAft>
              <a:buClr>
                <a:schemeClr val="accent1"/>
              </a:buClr>
              <a:buSzPts val="960"/>
              <a:buFont typeface="Noto Sans Symbols"/>
              <a:buNone/>
              <a:defRPr b="0" i="0" sz="1200" u="none" cap="none" strike="noStrike">
                <a:solidFill>
                  <a:srgbClr val="3F3F3F"/>
                </a:solidFill>
                <a:latin typeface="Century Gothic"/>
                <a:ea typeface="Century Gothic"/>
                <a:cs typeface="Century Gothic"/>
                <a:sym typeface="Century Gothic"/>
              </a:defRPr>
            </a:lvl9pPr>
          </a:lstStyle>
          <a:p/>
        </p:txBody>
      </p:sp>
      <p:sp>
        <p:nvSpPr>
          <p:cNvPr id="346" name="Google Shape;346;p95"/>
          <p:cNvSpPr txBox="1"/>
          <p:nvPr>
            <p:ph idx="1" type="body"/>
          </p:nvPr>
        </p:nvSpPr>
        <p:spPr>
          <a:xfrm>
            <a:off x="866216" y="3657600"/>
            <a:ext cx="2894409" cy="1371600"/>
          </a:xfrm>
          <a:prstGeom prst="rect">
            <a:avLst/>
          </a:prstGeom>
          <a:noFill/>
          <a:ln>
            <a:noFill/>
          </a:ln>
        </p:spPr>
        <p:txBody>
          <a:bodyPr anchorCtr="0" anchor="t" bIns="45700" lIns="91425" spcFirstLastPara="1" rIns="91425" wrap="square" tIns="45700">
            <a:normAutofit/>
          </a:bodyPr>
          <a:lstStyle>
            <a:lvl1pPr indent="-228600" lvl="0" marL="457200" algn="l">
              <a:spcBef>
                <a:spcPts val="750"/>
              </a:spcBef>
              <a:spcAft>
                <a:spcPts val="0"/>
              </a:spcAft>
              <a:buSzPts val="840"/>
              <a:buNone/>
              <a:defRPr sz="1050">
                <a:solidFill>
                  <a:srgbClr val="EE52A4"/>
                </a:solidFill>
              </a:defRPr>
            </a:lvl1pPr>
            <a:lvl2pPr indent="-228600" lvl="1" marL="914400" algn="l">
              <a:spcBef>
                <a:spcPts val="750"/>
              </a:spcBef>
              <a:spcAft>
                <a:spcPts val="0"/>
              </a:spcAft>
              <a:buSzPts val="720"/>
              <a:buNone/>
              <a:defRPr sz="900"/>
            </a:lvl2pPr>
            <a:lvl3pPr indent="-228600" lvl="2" marL="1371600" algn="l">
              <a:spcBef>
                <a:spcPts val="750"/>
              </a:spcBef>
              <a:spcAft>
                <a:spcPts val="0"/>
              </a:spcAft>
              <a:buSzPts val="600"/>
              <a:buNone/>
              <a:defRPr sz="750"/>
            </a:lvl3pPr>
            <a:lvl4pPr indent="-228600" lvl="3" marL="1828800" algn="l">
              <a:spcBef>
                <a:spcPts val="750"/>
              </a:spcBef>
              <a:spcAft>
                <a:spcPts val="0"/>
              </a:spcAft>
              <a:buSzPts val="540"/>
              <a:buNone/>
              <a:defRPr sz="675"/>
            </a:lvl4pPr>
            <a:lvl5pPr indent="-228600" lvl="4" marL="2286000" algn="l">
              <a:spcBef>
                <a:spcPts val="750"/>
              </a:spcBef>
              <a:spcAft>
                <a:spcPts val="0"/>
              </a:spcAft>
              <a:buSzPts val="540"/>
              <a:buNone/>
              <a:defRPr sz="675"/>
            </a:lvl5pPr>
            <a:lvl6pPr indent="-228600" lvl="5" marL="2743200" algn="l">
              <a:spcBef>
                <a:spcPts val="750"/>
              </a:spcBef>
              <a:spcAft>
                <a:spcPts val="0"/>
              </a:spcAft>
              <a:buSzPts val="540"/>
              <a:buNone/>
              <a:defRPr sz="675"/>
            </a:lvl6pPr>
            <a:lvl7pPr indent="-228600" lvl="6" marL="3200400" algn="l">
              <a:spcBef>
                <a:spcPts val="750"/>
              </a:spcBef>
              <a:spcAft>
                <a:spcPts val="0"/>
              </a:spcAft>
              <a:buSzPts val="540"/>
              <a:buNone/>
              <a:defRPr sz="675"/>
            </a:lvl7pPr>
            <a:lvl8pPr indent="-228600" lvl="7" marL="3657600" algn="l">
              <a:spcBef>
                <a:spcPts val="750"/>
              </a:spcBef>
              <a:spcAft>
                <a:spcPts val="0"/>
              </a:spcAft>
              <a:buSzPts val="540"/>
              <a:buNone/>
              <a:defRPr sz="675"/>
            </a:lvl8pPr>
            <a:lvl9pPr indent="-228600" lvl="8" marL="4114800" algn="l">
              <a:spcBef>
                <a:spcPts val="750"/>
              </a:spcBef>
              <a:spcAft>
                <a:spcPts val="0"/>
              </a:spcAft>
              <a:buSzPts val="540"/>
              <a:buNone/>
              <a:defRPr sz="675"/>
            </a:lvl9pPr>
          </a:lstStyle>
          <a:p/>
        </p:txBody>
      </p:sp>
      <p:sp>
        <p:nvSpPr>
          <p:cNvPr id="347" name="Google Shape;347;p95"/>
          <p:cNvSpPr txBox="1"/>
          <p:nvPr>
            <p:ph idx="10" type="dt"/>
          </p:nvPr>
        </p:nvSpPr>
        <p:spPr>
          <a:xfrm>
            <a:off x="7989829" y="6391839"/>
            <a:ext cx="742949" cy="304799"/>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8" name="Google Shape;348;p95"/>
          <p:cNvSpPr txBox="1"/>
          <p:nvPr>
            <p:ph idx="11" type="ftr"/>
          </p:nvPr>
        </p:nvSpPr>
        <p:spPr>
          <a:xfrm>
            <a:off x="420833" y="6391839"/>
            <a:ext cx="2894846" cy="304801"/>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9" name="Google Shape;349;p95"/>
          <p:cNvSpPr/>
          <p:nvPr/>
        </p:nvSpPr>
        <p:spPr>
          <a:xfrm>
            <a:off x="7828359" y="0"/>
            <a:ext cx="514350" cy="1143000"/>
          </a:xfrm>
          <a:prstGeom prst="rect">
            <a:avLst/>
          </a:prstGeom>
          <a:solidFill>
            <a:schemeClr val="accent1"/>
          </a:solidFill>
          <a:ln>
            <a:noFill/>
          </a:ln>
          <a:effectLst>
            <a:outerShdw blurRad="38100" rotWithShape="0" dir="5400000" dist="25400">
              <a:srgbClr val="000000">
                <a:alpha val="4470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95"/>
          <p:cNvSpPr txBox="1"/>
          <p:nvPr>
            <p:ph idx="12" type="sldNum"/>
          </p:nvPr>
        </p:nvSpPr>
        <p:spPr>
          <a:xfrm>
            <a:off x="7764406" y="295730"/>
            <a:ext cx="628649"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spcAft>
                <a:spcPts val="0"/>
              </a:spcAft>
              <a:buNone/>
              <a:defRPr/>
            </a:lvl1pPr>
            <a:lvl2pPr indent="0" lvl="1" marL="0" algn="ctr">
              <a:spcBef>
                <a:spcPts val="0"/>
              </a:spcBef>
              <a:spcAft>
                <a:spcPts val="0"/>
              </a:spcAft>
              <a:buNone/>
              <a:defRPr/>
            </a:lvl2pPr>
            <a:lvl3pPr indent="0" lvl="2" marL="0" algn="ctr">
              <a:spcBef>
                <a:spcPts val="0"/>
              </a:spcBef>
              <a:spcAft>
                <a:spcPts val="0"/>
              </a:spcAft>
              <a:buNone/>
              <a:defRPr/>
            </a:lvl3pPr>
            <a:lvl4pPr indent="0" lvl="3" marL="0" algn="ctr">
              <a:spcBef>
                <a:spcPts val="0"/>
              </a:spcBef>
              <a:spcAft>
                <a:spcPts val="0"/>
              </a:spcAft>
              <a:buNone/>
              <a:defRPr/>
            </a:lvl4pPr>
            <a:lvl5pPr indent="0" lvl="4" marL="0" algn="ctr">
              <a:spcBef>
                <a:spcPts val="0"/>
              </a:spcBef>
              <a:spcAft>
                <a:spcPts val="0"/>
              </a:spcAft>
              <a:buNone/>
              <a:defRPr/>
            </a:lvl5pPr>
            <a:lvl6pPr indent="0" lvl="5" marL="0" algn="ctr">
              <a:spcBef>
                <a:spcPts val="0"/>
              </a:spcBef>
              <a:spcAft>
                <a:spcPts val="0"/>
              </a:spcAft>
              <a:buNone/>
              <a:defRPr/>
            </a:lvl6pPr>
            <a:lvl7pPr indent="0" lvl="6" marL="0" algn="ctr">
              <a:spcBef>
                <a:spcPts val="0"/>
              </a:spcBef>
              <a:spcAft>
                <a:spcPts val="0"/>
              </a:spcAft>
              <a:buNone/>
              <a:defRPr/>
            </a:lvl7pPr>
            <a:lvl8pPr indent="0" lvl="7" marL="0" algn="ctr">
              <a:spcBef>
                <a:spcPts val="0"/>
              </a:spcBef>
              <a:spcAft>
                <a:spcPts val="0"/>
              </a:spcAft>
              <a:buNone/>
              <a:defRPr/>
            </a:lvl8pPr>
            <a:lvl9pPr indent="0" lvl="8" marL="0" algn="ctr">
              <a:spcBef>
                <a:spcPts val="0"/>
              </a:spcBef>
              <a:spcAft>
                <a:spcPts val="0"/>
              </a:spcAft>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noramic Picture with Caption">
  <p:cSld name="Panoramic Picture with Caption">
    <p:spTree>
      <p:nvGrpSpPr>
        <p:cNvPr id="351" name="Shape 351"/>
        <p:cNvGrpSpPr/>
        <p:nvPr/>
      </p:nvGrpSpPr>
      <p:grpSpPr>
        <a:xfrm>
          <a:off x="0" y="0"/>
          <a:ext cx="0" cy="0"/>
          <a:chOff x="0" y="0"/>
          <a:chExt cx="0" cy="0"/>
        </a:xfrm>
      </p:grpSpPr>
      <p:grpSp>
        <p:nvGrpSpPr>
          <p:cNvPr id="352" name="Google Shape;352;p96"/>
          <p:cNvGrpSpPr/>
          <p:nvPr/>
        </p:nvGrpSpPr>
        <p:grpSpPr>
          <a:xfrm>
            <a:off x="0" y="0"/>
            <a:ext cx="9144000" cy="6858000"/>
            <a:chOff x="0" y="0"/>
            <a:chExt cx="12192000" cy="6858000"/>
          </a:xfrm>
        </p:grpSpPr>
        <p:sp>
          <p:nvSpPr>
            <p:cNvPr id="353" name="Google Shape;353;p96"/>
            <p:cNvSpPr/>
            <p:nvPr/>
          </p:nvSpPr>
          <p:spPr>
            <a:xfrm>
              <a:off x="0" y="0"/>
              <a:ext cx="12192000" cy="6858000"/>
            </a:xfrm>
            <a:prstGeom prst="rect">
              <a:avLst/>
            </a:prstGeom>
            <a:blipFill rotWithShape="1">
              <a:blip r:embed="rId2">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96"/>
            <p:cNvSpPr/>
            <p:nvPr/>
          </p:nvSpPr>
          <p:spPr>
            <a:xfrm>
              <a:off x="0" y="2667000"/>
              <a:ext cx="4191000" cy="4191000"/>
            </a:xfrm>
            <a:prstGeom prst="ellipse">
              <a:avLst/>
            </a:prstGeom>
            <a:gradFill>
              <a:gsLst>
                <a:gs pos="0">
                  <a:srgbClr val="9B6BF2">
                    <a:alpha val="10980"/>
                  </a:srgbClr>
                </a:gs>
                <a:gs pos="36000">
                  <a:srgbClr val="9B6BF2">
                    <a:alpha val="9803"/>
                  </a:srgbClr>
                </a:gs>
                <a:gs pos="75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96"/>
            <p:cNvSpPr/>
            <p:nvPr/>
          </p:nvSpPr>
          <p:spPr>
            <a:xfrm>
              <a:off x="0" y="2895600"/>
              <a:ext cx="2362200" cy="2362200"/>
            </a:xfrm>
            <a:prstGeom prst="ellipse">
              <a:avLst/>
            </a:prstGeom>
            <a:gradFill>
              <a:gsLst>
                <a:gs pos="0">
                  <a:srgbClr val="9B6BF2">
                    <a:alpha val="7843"/>
                  </a:srgbClr>
                </a:gs>
                <a:gs pos="36000">
                  <a:srgbClr val="9B6BF2">
                    <a:alpha val="7843"/>
                  </a:srgbClr>
                </a:gs>
                <a:gs pos="72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96"/>
            <p:cNvSpPr/>
            <p:nvPr/>
          </p:nvSpPr>
          <p:spPr>
            <a:xfrm>
              <a:off x="8609012" y="5867400"/>
              <a:ext cx="990600" cy="990600"/>
            </a:xfrm>
            <a:prstGeom prst="ellipse">
              <a:avLst/>
            </a:prstGeom>
            <a:gradFill>
              <a:gsLst>
                <a:gs pos="0">
                  <a:srgbClr val="9B6BF2">
                    <a:alpha val="13725"/>
                  </a:srgbClr>
                </a:gs>
                <a:gs pos="36000">
                  <a:srgbClr val="9B6BF2">
                    <a:alpha val="6666"/>
                  </a:srgbClr>
                </a:gs>
                <a:gs pos="66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96"/>
            <p:cNvSpPr/>
            <p:nvPr/>
          </p:nvSpPr>
          <p:spPr>
            <a:xfrm>
              <a:off x="8609012" y="1676400"/>
              <a:ext cx="2819400" cy="2819400"/>
            </a:xfrm>
            <a:prstGeom prst="ellipse">
              <a:avLst/>
            </a:prstGeom>
            <a:gradFill>
              <a:gsLst>
                <a:gs pos="0">
                  <a:srgbClr val="9B6BF2">
                    <a:alpha val="6666"/>
                  </a:srgbClr>
                </a:gs>
                <a:gs pos="36000">
                  <a:srgbClr val="9B6BF2">
                    <a:alpha val="5882"/>
                  </a:srgbClr>
                </a:gs>
                <a:gs pos="69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96"/>
            <p:cNvSpPr/>
            <p:nvPr/>
          </p:nvSpPr>
          <p:spPr>
            <a:xfrm>
              <a:off x="7999412" y="8464"/>
              <a:ext cx="1600200" cy="1600200"/>
            </a:xfrm>
            <a:prstGeom prst="ellipse">
              <a:avLst/>
            </a:prstGeom>
            <a:gradFill>
              <a:gsLst>
                <a:gs pos="0">
                  <a:srgbClr val="9B6BF2">
                    <a:alpha val="13725"/>
                  </a:srgbClr>
                </a:gs>
                <a:gs pos="36000">
                  <a:srgbClr val="9B6BF2">
                    <a:alpha val="6666"/>
                  </a:srgbClr>
                </a:gs>
                <a:gs pos="73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96"/>
            <p:cNvSpPr/>
            <p:nvPr/>
          </p:nvSpPr>
          <p:spPr>
            <a:xfrm rot="10371525">
              <a:off x="263767" y="4438254"/>
              <a:ext cx="3299407" cy="440924"/>
            </a:xfrm>
            <a:custGeom>
              <a:rect b="b" l="l" r="r" t="t"/>
              <a:pathLst>
                <a:path extrusionOk="0" h="5291" w="10000">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lt1">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96"/>
            <p:cNvSpPr/>
            <p:nvPr/>
          </p:nvSpPr>
          <p:spPr>
            <a:xfrm rot="10800000">
              <a:off x="459506" y="321130"/>
              <a:ext cx="11277600" cy="4533900"/>
            </a:xfrm>
            <a:custGeom>
              <a:rect b="b" l="l" r="r" t="t"/>
              <a:pathLst>
                <a:path extrusionOk="0" h="2856" w="7104">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lt1"/>
            </a:solidFill>
            <a:ln>
              <a:noFill/>
            </a:ln>
          </p:spPr>
        </p:sp>
        <p:sp>
          <p:nvSpPr>
            <p:cNvPr id="361" name="Google Shape;361;p96"/>
            <p:cNvSpPr/>
            <p:nvPr/>
          </p:nvSpPr>
          <p:spPr>
            <a:xfrm>
              <a:off x="0" y="1587"/>
              <a:ext cx="12192000" cy="6856413"/>
            </a:xfrm>
            <a:custGeom>
              <a:rect b="b" l="l" r="r" t="t"/>
              <a:pathLst>
                <a:path extrusionOk="0" h="8638" w="15356">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grpSp>
      <p:sp>
        <p:nvSpPr>
          <p:cNvPr id="362" name="Google Shape;362;p96"/>
          <p:cNvSpPr txBox="1"/>
          <p:nvPr>
            <p:ph type="title"/>
          </p:nvPr>
        </p:nvSpPr>
        <p:spPr>
          <a:xfrm>
            <a:off x="866216" y="4969927"/>
            <a:ext cx="6619244"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lt2"/>
              </a:buClr>
              <a:buSzPts val="1800"/>
              <a:buFont typeface="Century Gothic"/>
              <a:buNone/>
              <a:defRPr b="0" sz="1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3" name="Google Shape;363;p96"/>
          <p:cNvSpPr/>
          <p:nvPr>
            <p:ph idx="2" type="pic"/>
          </p:nvPr>
        </p:nvSpPr>
        <p:spPr>
          <a:xfrm>
            <a:off x="866216" y="685800"/>
            <a:ext cx="6619244" cy="3429000"/>
          </a:xfrm>
          <a:prstGeom prst="roundRect">
            <a:avLst>
              <a:gd fmla="val 1858" name="adj"/>
            </a:avLst>
          </a:prstGeom>
          <a:noFill/>
          <a:ln>
            <a:noFill/>
          </a:ln>
          <a:effectLst>
            <a:outerShdw blurRad="50800" rotWithShape="0" algn="tl" dir="5400000" dist="50800">
              <a:srgbClr val="000000">
                <a:alpha val="42745"/>
              </a:srgbClr>
            </a:outerShdw>
          </a:effectLst>
        </p:spPr>
        <p:txBody>
          <a:bodyPr anchorCtr="0" anchor="t" bIns="45700" lIns="91425" spcFirstLastPara="1" rIns="91425" wrap="square" tIns="45700">
            <a:normAutofit/>
          </a:bodyPr>
          <a:lstStyle>
            <a:lvl1pPr lvl="0" marR="0" rtl="0" algn="ctr">
              <a:spcBef>
                <a:spcPts val="750"/>
              </a:spcBef>
              <a:spcAft>
                <a:spcPts val="0"/>
              </a:spcAft>
              <a:buClr>
                <a:schemeClr val="accent1"/>
              </a:buClr>
              <a:buSzPts val="960"/>
              <a:buFont typeface="Noto Sans Symbols"/>
              <a:buNone/>
              <a:defRPr b="0" i="0" sz="1200" u="none" cap="none" strike="noStrike">
                <a:solidFill>
                  <a:srgbClr val="3F3F3F"/>
                </a:solidFill>
                <a:latin typeface="Century Gothic"/>
                <a:ea typeface="Century Gothic"/>
                <a:cs typeface="Century Gothic"/>
                <a:sym typeface="Century Gothic"/>
              </a:defRPr>
            </a:lvl1pPr>
            <a:lvl2pPr lvl="1" marR="0" rtl="0" algn="l">
              <a:spcBef>
                <a:spcPts val="750"/>
              </a:spcBef>
              <a:spcAft>
                <a:spcPts val="0"/>
              </a:spcAft>
              <a:buClr>
                <a:schemeClr val="accent1"/>
              </a:buClr>
              <a:buSzPts val="960"/>
              <a:buFont typeface="Noto Sans Symbols"/>
              <a:buNone/>
              <a:defRPr b="0" i="0" sz="1200" u="none" cap="none" strike="noStrike">
                <a:solidFill>
                  <a:srgbClr val="3F3F3F"/>
                </a:solidFill>
                <a:latin typeface="Century Gothic"/>
                <a:ea typeface="Century Gothic"/>
                <a:cs typeface="Century Gothic"/>
                <a:sym typeface="Century Gothic"/>
              </a:defRPr>
            </a:lvl2pPr>
            <a:lvl3pPr lvl="2" marR="0" rtl="0" algn="l">
              <a:spcBef>
                <a:spcPts val="750"/>
              </a:spcBef>
              <a:spcAft>
                <a:spcPts val="0"/>
              </a:spcAft>
              <a:buClr>
                <a:schemeClr val="accent1"/>
              </a:buClr>
              <a:buSzPts val="960"/>
              <a:buFont typeface="Noto Sans Symbols"/>
              <a:buNone/>
              <a:defRPr b="0" i="0" sz="1200" u="none" cap="none" strike="noStrike">
                <a:solidFill>
                  <a:srgbClr val="3F3F3F"/>
                </a:solidFill>
                <a:latin typeface="Century Gothic"/>
                <a:ea typeface="Century Gothic"/>
                <a:cs typeface="Century Gothic"/>
                <a:sym typeface="Century Gothic"/>
              </a:defRPr>
            </a:lvl3pPr>
            <a:lvl4pPr lvl="3" marR="0" rtl="0" algn="l">
              <a:spcBef>
                <a:spcPts val="750"/>
              </a:spcBef>
              <a:spcAft>
                <a:spcPts val="0"/>
              </a:spcAft>
              <a:buClr>
                <a:schemeClr val="accent1"/>
              </a:buClr>
              <a:buSzPts val="960"/>
              <a:buFont typeface="Noto Sans Symbols"/>
              <a:buNone/>
              <a:defRPr b="0" i="0" sz="1200" u="none" cap="none" strike="noStrike">
                <a:solidFill>
                  <a:srgbClr val="3F3F3F"/>
                </a:solidFill>
                <a:latin typeface="Century Gothic"/>
                <a:ea typeface="Century Gothic"/>
                <a:cs typeface="Century Gothic"/>
                <a:sym typeface="Century Gothic"/>
              </a:defRPr>
            </a:lvl4pPr>
            <a:lvl5pPr lvl="4" marR="0" rtl="0" algn="l">
              <a:spcBef>
                <a:spcPts val="750"/>
              </a:spcBef>
              <a:spcAft>
                <a:spcPts val="0"/>
              </a:spcAft>
              <a:buClr>
                <a:schemeClr val="accent1"/>
              </a:buClr>
              <a:buSzPts val="960"/>
              <a:buFont typeface="Noto Sans Symbols"/>
              <a:buNone/>
              <a:defRPr b="0" i="0" sz="1200" u="none" cap="none" strike="noStrike">
                <a:solidFill>
                  <a:srgbClr val="3F3F3F"/>
                </a:solidFill>
                <a:latin typeface="Century Gothic"/>
                <a:ea typeface="Century Gothic"/>
                <a:cs typeface="Century Gothic"/>
                <a:sym typeface="Century Gothic"/>
              </a:defRPr>
            </a:lvl5pPr>
            <a:lvl6pPr lvl="5" marR="0" rtl="0" algn="l">
              <a:spcBef>
                <a:spcPts val="750"/>
              </a:spcBef>
              <a:spcAft>
                <a:spcPts val="0"/>
              </a:spcAft>
              <a:buClr>
                <a:schemeClr val="accent1"/>
              </a:buClr>
              <a:buSzPts val="960"/>
              <a:buFont typeface="Noto Sans Symbols"/>
              <a:buNone/>
              <a:defRPr b="0" i="0" sz="1200" u="none" cap="none" strike="noStrike">
                <a:solidFill>
                  <a:srgbClr val="3F3F3F"/>
                </a:solidFill>
                <a:latin typeface="Century Gothic"/>
                <a:ea typeface="Century Gothic"/>
                <a:cs typeface="Century Gothic"/>
                <a:sym typeface="Century Gothic"/>
              </a:defRPr>
            </a:lvl6pPr>
            <a:lvl7pPr lvl="6" marR="0" rtl="0" algn="l">
              <a:spcBef>
                <a:spcPts val="750"/>
              </a:spcBef>
              <a:spcAft>
                <a:spcPts val="0"/>
              </a:spcAft>
              <a:buClr>
                <a:schemeClr val="accent1"/>
              </a:buClr>
              <a:buSzPts val="960"/>
              <a:buFont typeface="Noto Sans Symbols"/>
              <a:buNone/>
              <a:defRPr b="0" i="0" sz="1200" u="none" cap="none" strike="noStrike">
                <a:solidFill>
                  <a:srgbClr val="3F3F3F"/>
                </a:solidFill>
                <a:latin typeface="Century Gothic"/>
                <a:ea typeface="Century Gothic"/>
                <a:cs typeface="Century Gothic"/>
                <a:sym typeface="Century Gothic"/>
              </a:defRPr>
            </a:lvl7pPr>
            <a:lvl8pPr lvl="7" marR="0" rtl="0" algn="l">
              <a:spcBef>
                <a:spcPts val="750"/>
              </a:spcBef>
              <a:spcAft>
                <a:spcPts val="0"/>
              </a:spcAft>
              <a:buClr>
                <a:schemeClr val="accent1"/>
              </a:buClr>
              <a:buSzPts val="960"/>
              <a:buFont typeface="Noto Sans Symbols"/>
              <a:buNone/>
              <a:defRPr b="0" i="0" sz="1200" u="none" cap="none" strike="noStrike">
                <a:solidFill>
                  <a:srgbClr val="3F3F3F"/>
                </a:solidFill>
                <a:latin typeface="Century Gothic"/>
                <a:ea typeface="Century Gothic"/>
                <a:cs typeface="Century Gothic"/>
                <a:sym typeface="Century Gothic"/>
              </a:defRPr>
            </a:lvl8pPr>
            <a:lvl9pPr lvl="8" marR="0" rtl="0" algn="l">
              <a:spcBef>
                <a:spcPts val="750"/>
              </a:spcBef>
              <a:spcAft>
                <a:spcPts val="0"/>
              </a:spcAft>
              <a:buClr>
                <a:schemeClr val="accent1"/>
              </a:buClr>
              <a:buSzPts val="960"/>
              <a:buFont typeface="Noto Sans Symbols"/>
              <a:buNone/>
              <a:defRPr b="0" i="0" sz="1200" u="none" cap="none" strike="noStrike">
                <a:solidFill>
                  <a:srgbClr val="3F3F3F"/>
                </a:solidFill>
                <a:latin typeface="Century Gothic"/>
                <a:ea typeface="Century Gothic"/>
                <a:cs typeface="Century Gothic"/>
                <a:sym typeface="Century Gothic"/>
              </a:defRPr>
            </a:lvl9pPr>
          </a:lstStyle>
          <a:p/>
        </p:txBody>
      </p:sp>
      <p:sp>
        <p:nvSpPr>
          <p:cNvPr id="364" name="Google Shape;364;p96"/>
          <p:cNvSpPr txBox="1"/>
          <p:nvPr>
            <p:ph idx="1" type="body"/>
          </p:nvPr>
        </p:nvSpPr>
        <p:spPr>
          <a:xfrm>
            <a:off x="866215" y="5536665"/>
            <a:ext cx="6619244" cy="493712"/>
          </a:xfrm>
          <a:prstGeom prst="rect">
            <a:avLst/>
          </a:prstGeom>
          <a:noFill/>
          <a:ln>
            <a:noFill/>
          </a:ln>
        </p:spPr>
        <p:txBody>
          <a:bodyPr anchorCtr="0" anchor="t" bIns="45700" lIns="91425" spcFirstLastPara="1" rIns="91425" wrap="square" tIns="45700">
            <a:normAutofit/>
          </a:bodyPr>
          <a:lstStyle>
            <a:lvl1pPr indent="-228600" lvl="0" marL="457200" algn="l">
              <a:spcBef>
                <a:spcPts val="750"/>
              </a:spcBef>
              <a:spcAft>
                <a:spcPts val="0"/>
              </a:spcAft>
              <a:buSzPts val="720"/>
              <a:buNone/>
              <a:defRPr sz="900">
                <a:solidFill>
                  <a:srgbClr val="EE52A4"/>
                </a:solidFill>
              </a:defRPr>
            </a:lvl1pPr>
            <a:lvl2pPr indent="-228600" lvl="1" marL="914400" algn="l">
              <a:spcBef>
                <a:spcPts val="750"/>
              </a:spcBef>
              <a:spcAft>
                <a:spcPts val="0"/>
              </a:spcAft>
              <a:buSzPts val="720"/>
              <a:buNone/>
              <a:defRPr sz="900"/>
            </a:lvl2pPr>
            <a:lvl3pPr indent="-228600" lvl="2" marL="1371600" algn="l">
              <a:spcBef>
                <a:spcPts val="750"/>
              </a:spcBef>
              <a:spcAft>
                <a:spcPts val="0"/>
              </a:spcAft>
              <a:buSzPts val="600"/>
              <a:buNone/>
              <a:defRPr sz="750"/>
            </a:lvl3pPr>
            <a:lvl4pPr indent="-228600" lvl="3" marL="1828800" algn="l">
              <a:spcBef>
                <a:spcPts val="750"/>
              </a:spcBef>
              <a:spcAft>
                <a:spcPts val="0"/>
              </a:spcAft>
              <a:buSzPts val="540"/>
              <a:buNone/>
              <a:defRPr sz="675"/>
            </a:lvl4pPr>
            <a:lvl5pPr indent="-228600" lvl="4" marL="2286000" algn="l">
              <a:spcBef>
                <a:spcPts val="750"/>
              </a:spcBef>
              <a:spcAft>
                <a:spcPts val="0"/>
              </a:spcAft>
              <a:buSzPts val="540"/>
              <a:buNone/>
              <a:defRPr sz="675"/>
            </a:lvl5pPr>
            <a:lvl6pPr indent="-228600" lvl="5" marL="2743200" algn="l">
              <a:spcBef>
                <a:spcPts val="750"/>
              </a:spcBef>
              <a:spcAft>
                <a:spcPts val="0"/>
              </a:spcAft>
              <a:buSzPts val="540"/>
              <a:buNone/>
              <a:defRPr sz="675"/>
            </a:lvl6pPr>
            <a:lvl7pPr indent="-228600" lvl="6" marL="3200400" algn="l">
              <a:spcBef>
                <a:spcPts val="750"/>
              </a:spcBef>
              <a:spcAft>
                <a:spcPts val="0"/>
              </a:spcAft>
              <a:buSzPts val="540"/>
              <a:buNone/>
              <a:defRPr sz="675"/>
            </a:lvl7pPr>
            <a:lvl8pPr indent="-228600" lvl="7" marL="3657600" algn="l">
              <a:spcBef>
                <a:spcPts val="750"/>
              </a:spcBef>
              <a:spcAft>
                <a:spcPts val="0"/>
              </a:spcAft>
              <a:buSzPts val="540"/>
              <a:buNone/>
              <a:defRPr sz="675"/>
            </a:lvl8pPr>
            <a:lvl9pPr indent="-228600" lvl="8" marL="4114800" algn="l">
              <a:spcBef>
                <a:spcPts val="750"/>
              </a:spcBef>
              <a:spcAft>
                <a:spcPts val="0"/>
              </a:spcAft>
              <a:buSzPts val="540"/>
              <a:buNone/>
              <a:defRPr sz="675"/>
            </a:lvl9pPr>
          </a:lstStyle>
          <a:p/>
        </p:txBody>
      </p:sp>
      <p:sp>
        <p:nvSpPr>
          <p:cNvPr id="365" name="Google Shape;365;p96"/>
          <p:cNvSpPr txBox="1"/>
          <p:nvPr>
            <p:ph idx="10" type="dt"/>
          </p:nvPr>
        </p:nvSpPr>
        <p:spPr>
          <a:xfrm>
            <a:off x="7989829" y="6391839"/>
            <a:ext cx="742949" cy="304799"/>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6" name="Google Shape;366;p96"/>
          <p:cNvSpPr txBox="1"/>
          <p:nvPr>
            <p:ph idx="11" type="ftr"/>
          </p:nvPr>
        </p:nvSpPr>
        <p:spPr>
          <a:xfrm>
            <a:off x="420833" y="6391839"/>
            <a:ext cx="2894846" cy="304801"/>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7" name="Google Shape;367;p96"/>
          <p:cNvSpPr/>
          <p:nvPr/>
        </p:nvSpPr>
        <p:spPr>
          <a:xfrm>
            <a:off x="7828359" y="0"/>
            <a:ext cx="514350" cy="1143000"/>
          </a:xfrm>
          <a:prstGeom prst="rect">
            <a:avLst/>
          </a:prstGeom>
          <a:solidFill>
            <a:schemeClr val="accent1"/>
          </a:solidFill>
          <a:ln>
            <a:noFill/>
          </a:ln>
          <a:effectLst>
            <a:outerShdw blurRad="38100" rotWithShape="0" dir="5400000" dist="25400">
              <a:srgbClr val="000000">
                <a:alpha val="4470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96"/>
          <p:cNvSpPr txBox="1"/>
          <p:nvPr>
            <p:ph idx="12" type="sldNum"/>
          </p:nvPr>
        </p:nvSpPr>
        <p:spPr>
          <a:xfrm>
            <a:off x="7764406" y="295730"/>
            <a:ext cx="628649"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spcAft>
                <a:spcPts val="0"/>
              </a:spcAft>
              <a:buNone/>
              <a:defRPr/>
            </a:lvl1pPr>
            <a:lvl2pPr indent="0" lvl="1" marL="0" algn="ctr">
              <a:spcBef>
                <a:spcPts val="0"/>
              </a:spcBef>
              <a:spcAft>
                <a:spcPts val="0"/>
              </a:spcAft>
              <a:buNone/>
              <a:defRPr/>
            </a:lvl2pPr>
            <a:lvl3pPr indent="0" lvl="2" marL="0" algn="ctr">
              <a:spcBef>
                <a:spcPts val="0"/>
              </a:spcBef>
              <a:spcAft>
                <a:spcPts val="0"/>
              </a:spcAft>
              <a:buNone/>
              <a:defRPr/>
            </a:lvl3pPr>
            <a:lvl4pPr indent="0" lvl="3" marL="0" algn="ctr">
              <a:spcBef>
                <a:spcPts val="0"/>
              </a:spcBef>
              <a:spcAft>
                <a:spcPts val="0"/>
              </a:spcAft>
              <a:buNone/>
              <a:defRPr/>
            </a:lvl4pPr>
            <a:lvl5pPr indent="0" lvl="4" marL="0" algn="ctr">
              <a:spcBef>
                <a:spcPts val="0"/>
              </a:spcBef>
              <a:spcAft>
                <a:spcPts val="0"/>
              </a:spcAft>
              <a:buNone/>
              <a:defRPr/>
            </a:lvl5pPr>
            <a:lvl6pPr indent="0" lvl="5" marL="0" algn="ctr">
              <a:spcBef>
                <a:spcPts val="0"/>
              </a:spcBef>
              <a:spcAft>
                <a:spcPts val="0"/>
              </a:spcAft>
              <a:buNone/>
              <a:defRPr/>
            </a:lvl6pPr>
            <a:lvl7pPr indent="0" lvl="6" marL="0" algn="ctr">
              <a:spcBef>
                <a:spcPts val="0"/>
              </a:spcBef>
              <a:spcAft>
                <a:spcPts val="0"/>
              </a:spcAft>
              <a:buNone/>
              <a:defRPr/>
            </a:lvl7pPr>
            <a:lvl8pPr indent="0" lvl="7" marL="0" algn="ctr">
              <a:spcBef>
                <a:spcPts val="0"/>
              </a:spcBef>
              <a:spcAft>
                <a:spcPts val="0"/>
              </a:spcAft>
              <a:buNone/>
              <a:defRPr/>
            </a:lvl8pPr>
            <a:lvl9pPr indent="0" lvl="8" marL="0" algn="ctr">
              <a:spcBef>
                <a:spcPts val="0"/>
              </a:spcBef>
              <a:spcAft>
                <a:spcPts val="0"/>
              </a:spcAft>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aption" showMasterSp="0">
  <p:cSld name="Title and Caption">
    <p:spTree>
      <p:nvGrpSpPr>
        <p:cNvPr id="369" name="Shape 369"/>
        <p:cNvGrpSpPr/>
        <p:nvPr/>
      </p:nvGrpSpPr>
      <p:grpSpPr>
        <a:xfrm>
          <a:off x="0" y="0"/>
          <a:ext cx="0" cy="0"/>
          <a:chOff x="0" y="0"/>
          <a:chExt cx="0" cy="0"/>
        </a:xfrm>
      </p:grpSpPr>
      <p:grpSp>
        <p:nvGrpSpPr>
          <p:cNvPr id="370" name="Google Shape;370;p97"/>
          <p:cNvGrpSpPr/>
          <p:nvPr/>
        </p:nvGrpSpPr>
        <p:grpSpPr>
          <a:xfrm>
            <a:off x="0" y="0"/>
            <a:ext cx="9144000" cy="6858000"/>
            <a:chOff x="0" y="0"/>
            <a:chExt cx="12192000" cy="6858000"/>
          </a:xfrm>
        </p:grpSpPr>
        <p:sp>
          <p:nvSpPr>
            <p:cNvPr id="371" name="Google Shape;371;p97"/>
            <p:cNvSpPr/>
            <p:nvPr/>
          </p:nvSpPr>
          <p:spPr>
            <a:xfrm>
              <a:off x="0" y="0"/>
              <a:ext cx="12192000" cy="6858000"/>
            </a:xfrm>
            <a:prstGeom prst="rect">
              <a:avLst/>
            </a:prstGeom>
            <a:blipFill rotWithShape="1">
              <a:blip r:embed="rId2">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97"/>
            <p:cNvSpPr/>
            <p:nvPr/>
          </p:nvSpPr>
          <p:spPr>
            <a:xfrm>
              <a:off x="0" y="2667000"/>
              <a:ext cx="4191000" cy="4191000"/>
            </a:xfrm>
            <a:prstGeom prst="ellipse">
              <a:avLst/>
            </a:prstGeom>
            <a:gradFill>
              <a:gsLst>
                <a:gs pos="0">
                  <a:srgbClr val="9B6BF2">
                    <a:alpha val="10980"/>
                  </a:srgbClr>
                </a:gs>
                <a:gs pos="36000">
                  <a:srgbClr val="9B6BF2">
                    <a:alpha val="9803"/>
                  </a:srgbClr>
                </a:gs>
                <a:gs pos="75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97"/>
            <p:cNvSpPr/>
            <p:nvPr/>
          </p:nvSpPr>
          <p:spPr>
            <a:xfrm>
              <a:off x="0" y="2895600"/>
              <a:ext cx="2362200" cy="2362200"/>
            </a:xfrm>
            <a:prstGeom prst="ellipse">
              <a:avLst/>
            </a:prstGeom>
            <a:gradFill>
              <a:gsLst>
                <a:gs pos="0">
                  <a:srgbClr val="9B6BF2">
                    <a:alpha val="7843"/>
                  </a:srgbClr>
                </a:gs>
                <a:gs pos="36000">
                  <a:srgbClr val="9B6BF2">
                    <a:alpha val="7843"/>
                  </a:srgbClr>
                </a:gs>
                <a:gs pos="72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97"/>
            <p:cNvSpPr/>
            <p:nvPr/>
          </p:nvSpPr>
          <p:spPr>
            <a:xfrm>
              <a:off x="8609012" y="5867400"/>
              <a:ext cx="990600" cy="990600"/>
            </a:xfrm>
            <a:prstGeom prst="ellipse">
              <a:avLst/>
            </a:prstGeom>
            <a:gradFill>
              <a:gsLst>
                <a:gs pos="0">
                  <a:srgbClr val="9B6BF2">
                    <a:alpha val="13725"/>
                  </a:srgbClr>
                </a:gs>
                <a:gs pos="36000">
                  <a:srgbClr val="9B6BF2">
                    <a:alpha val="6666"/>
                  </a:srgbClr>
                </a:gs>
                <a:gs pos="66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97"/>
            <p:cNvSpPr/>
            <p:nvPr/>
          </p:nvSpPr>
          <p:spPr>
            <a:xfrm>
              <a:off x="8609012" y="1676400"/>
              <a:ext cx="2819400" cy="2819400"/>
            </a:xfrm>
            <a:prstGeom prst="ellipse">
              <a:avLst/>
            </a:prstGeom>
            <a:gradFill>
              <a:gsLst>
                <a:gs pos="0">
                  <a:srgbClr val="9B6BF2">
                    <a:alpha val="6666"/>
                  </a:srgbClr>
                </a:gs>
                <a:gs pos="36000">
                  <a:srgbClr val="9B6BF2">
                    <a:alpha val="5882"/>
                  </a:srgbClr>
                </a:gs>
                <a:gs pos="69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97"/>
            <p:cNvSpPr/>
            <p:nvPr/>
          </p:nvSpPr>
          <p:spPr>
            <a:xfrm>
              <a:off x="7999412" y="8464"/>
              <a:ext cx="1600200" cy="1600200"/>
            </a:xfrm>
            <a:prstGeom prst="ellipse">
              <a:avLst/>
            </a:prstGeom>
            <a:gradFill>
              <a:gsLst>
                <a:gs pos="0">
                  <a:srgbClr val="9B6BF2">
                    <a:alpha val="13725"/>
                  </a:srgbClr>
                </a:gs>
                <a:gs pos="36000">
                  <a:srgbClr val="9B6BF2">
                    <a:alpha val="6666"/>
                  </a:srgbClr>
                </a:gs>
                <a:gs pos="73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97"/>
            <p:cNvSpPr/>
            <p:nvPr/>
          </p:nvSpPr>
          <p:spPr>
            <a:xfrm rot="-589932">
              <a:off x="8490951" y="2714874"/>
              <a:ext cx="3299407" cy="440924"/>
            </a:xfrm>
            <a:custGeom>
              <a:rect b="b" l="l" r="r" t="t"/>
              <a:pathLst>
                <a:path extrusionOk="0" h="5291" w="10000">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lt1">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97"/>
            <p:cNvSpPr/>
            <p:nvPr/>
          </p:nvSpPr>
          <p:spPr>
            <a:xfrm>
              <a:off x="455612" y="2801319"/>
              <a:ext cx="11277600" cy="3602637"/>
            </a:xfrm>
            <a:custGeom>
              <a:rect b="b" l="l" r="r" t="t"/>
              <a:pathLst>
                <a:path extrusionOk="0" h="7946" w="10000">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lt1"/>
            </a:solidFill>
            <a:ln>
              <a:noFill/>
            </a:ln>
          </p:spPr>
        </p:sp>
        <p:sp>
          <p:nvSpPr>
            <p:cNvPr id="379" name="Google Shape;379;p97"/>
            <p:cNvSpPr/>
            <p:nvPr/>
          </p:nvSpPr>
          <p:spPr>
            <a:xfrm>
              <a:off x="0" y="1587"/>
              <a:ext cx="12192000" cy="6856413"/>
            </a:xfrm>
            <a:custGeom>
              <a:rect b="b" l="l" r="r" t="t"/>
              <a:pathLst>
                <a:path extrusionOk="0" h="8638" w="15356">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grpSp>
      <p:sp>
        <p:nvSpPr>
          <p:cNvPr id="380" name="Google Shape;380;p97"/>
          <p:cNvSpPr txBox="1"/>
          <p:nvPr>
            <p:ph type="title"/>
          </p:nvPr>
        </p:nvSpPr>
        <p:spPr>
          <a:xfrm>
            <a:off x="861598" y="1063417"/>
            <a:ext cx="6623862" cy="1372986"/>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chemeClr val="lt2"/>
              </a:buClr>
              <a:buSzPts val="3000"/>
              <a:buFont typeface="Century Gothic"/>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1" name="Google Shape;381;p97"/>
          <p:cNvSpPr txBox="1"/>
          <p:nvPr>
            <p:ph idx="1" type="body"/>
          </p:nvPr>
        </p:nvSpPr>
        <p:spPr>
          <a:xfrm>
            <a:off x="866216" y="3543300"/>
            <a:ext cx="6619244" cy="2476500"/>
          </a:xfrm>
          <a:prstGeom prst="rect">
            <a:avLst/>
          </a:prstGeom>
          <a:noFill/>
          <a:ln>
            <a:noFill/>
          </a:ln>
        </p:spPr>
        <p:txBody>
          <a:bodyPr anchorCtr="0" anchor="ctr" bIns="45700" lIns="91425" spcFirstLastPara="1" rIns="91425" wrap="square" tIns="45700">
            <a:normAutofit/>
          </a:bodyPr>
          <a:lstStyle>
            <a:lvl1pPr indent="-228600" lvl="0" marL="457200" algn="l">
              <a:spcBef>
                <a:spcPts val="750"/>
              </a:spcBef>
              <a:spcAft>
                <a:spcPts val="0"/>
              </a:spcAft>
              <a:buSzPts val="1080"/>
              <a:buNone/>
              <a:defRPr sz="1350"/>
            </a:lvl1pPr>
            <a:lvl2pPr indent="-228600" lvl="1" marL="914400" algn="l">
              <a:spcBef>
                <a:spcPts val="750"/>
              </a:spcBef>
              <a:spcAft>
                <a:spcPts val="0"/>
              </a:spcAft>
              <a:buSzPts val="720"/>
              <a:buNone/>
              <a:defRPr sz="900"/>
            </a:lvl2pPr>
            <a:lvl3pPr indent="-228600" lvl="2" marL="1371600" algn="l">
              <a:spcBef>
                <a:spcPts val="750"/>
              </a:spcBef>
              <a:spcAft>
                <a:spcPts val="0"/>
              </a:spcAft>
              <a:buSzPts val="600"/>
              <a:buNone/>
              <a:defRPr sz="750"/>
            </a:lvl3pPr>
            <a:lvl4pPr indent="-228600" lvl="3" marL="1828800" algn="l">
              <a:spcBef>
                <a:spcPts val="750"/>
              </a:spcBef>
              <a:spcAft>
                <a:spcPts val="0"/>
              </a:spcAft>
              <a:buSzPts val="540"/>
              <a:buNone/>
              <a:defRPr sz="675"/>
            </a:lvl4pPr>
            <a:lvl5pPr indent="-228600" lvl="4" marL="2286000" algn="l">
              <a:spcBef>
                <a:spcPts val="750"/>
              </a:spcBef>
              <a:spcAft>
                <a:spcPts val="0"/>
              </a:spcAft>
              <a:buSzPts val="540"/>
              <a:buNone/>
              <a:defRPr sz="675"/>
            </a:lvl5pPr>
            <a:lvl6pPr indent="-228600" lvl="5" marL="2743200" algn="l">
              <a:spcBef>
                <a:spcPts val="750"/>
              </a:spcBef>
              <a:spcAft>
                <a:spcPts val="0"/>
              </a:spcAft>
              <a:buSzPts val="540"/>
              <a:buNone/>
              <a:defRPr sz="675"/>
            </a:lvl6pPr>
            <a:lvl7pPr indent="-228600" lvl="6" marL="3200400" algn="l">
              <a:spcBef>
                <a:spcPts val="750"/>
              </a:spcBef>
              <a:spcAft>
                <a:spcPts val="0"/>
              </a:spcAft>
              <a:buSzPts val="540"/>
              <a:buNone/>
              <a:defRPr sz="675"/>
            </a:lvl7pPr>
            <a:lvl8pPr indent="-228600" lvl="7" marL="3657600" algn="l">
              <a:spcBef>
                <a:spcPts val="750"/>
              </a:spcBef>
              <a:spcAft>
                <a:spcPts val="0"/>
              </a:spcAft>
              <a:buSzPts val="540"/>
              <a:buNone/>
              <a:defRPr sz="675"/>
            </a:lvl8pPr>
            <a:lvl9pPr indent="-228600" lvl="8" marL="4114800" algn="l">
              <a:spcBef>
                <a:spcPts val="750"/>
              </a:spcBef>
              <a:spcAft>
                <a:spcPts val="0"/>
              </a:spcAft>
              <a:buSzPts val="540"/>
              <a:buNone/>
              <a:defRPr sz="675"/>
            </a:lvl9pPr>
          </a:lstStyle>
          <a:p/>
        </p:txBody>
      </p:sp>
      <p:sp>
        <p:nvSpPr>
          <p:cNvPr id="382" name="Google Shape;382;p97"/>
          <p:cNvSpPr txBox="1"/>
          <p:nvPr>
            <p:ph idx="10" type="dt"/>
          </p:nvPr>
        </p:nvSpPr>
        <p:spPr>
          <a:xfrm>
            <a:off x="7989829" y="6391839"/>
            <a:ext cx="742949" cy="304799"/>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3" name="Google Shape;383;p97"/>
          <p:cNvSpPr txBox="1"/>
          <p:nvPr>
            <p:ph idx="11" type="ftr"/>
          </p:nvPr>
        </p:nvSpPr>
        <p:spPr>
          <a:xfrm>
            <a:off x="420833" y="6391839"/>
            <a:ext cx="2894846" cy="304801"/>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4" name="Google Shape;384;p97"/>
          <p:cNvSpPr/>
          <p:nvPr/>
        </p:nvSpPr>
        <p:spPr>
          <a:xfrm>
            <a:off x="7828359" y="0"/>
            <a:ext cx="514350" cy="1143000"/>
          </a:xfrm>
          <a:prstGeom prst="rect">
            <a:avLst/>
          </a:prstGeom>
          <a:solidFill>
            <a:schemeClr val="accent1"/>
          </a:solidFill>
          <a:ln>
            <a:noFill/>
          </a:ln>
          <a:effectLst>
            <a:outerShdw blurRad="38100" rotWithShape="0" dir="5400000" dist="25400">
              <a:srgbClr val="000000">
                <a:alpha val="4470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97"/>
          <p:cNvSpPr txBox="1"/>
          <p:nvPr>
            <p:ph idx="12" type="sldNum"/>
          </p:nvPr>
        </p:nvSpPr>
        <p:spPr>
          <a:xfrm>
            <a:off x="7764406" y="295730"/>
            <a:ext cx="628649"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spcAft>
                <a:spcPts val="0"/>
              </a:spcAft>
              <a:buNone/>
              <a:defRPr/>
            </a:lvl1pPr>
            <a:lvl2pPr indent="0" lvl="1" marL="0" algn="ctr">
              <a:spcBef>
                <a:spcPts val="0"/>
              </a:spcBef>
              <a:spcAft>
                <a:spcPts val="0"/>
              </a:spcAft>
              <a:buNone/>
              <a:defRPr/>
            </a:lvl2pPr>
            <a:lvl3pPr indent="0" lvl="2" marL="0" algn="ctr">
              <a:spcBef>
                <a:spcPts val="0"/>
              </a:spcBef>
              <a:spcAft>
                <a:spcPts val="0"/>
              </a:spcAft>
              <a:buNone/>
              <a:defRPr/>
            </a:lvl3pPr>
            <a:lvl4pPr indent="0" lvl="3" marL="0" algn="ctr">
              <a:spcBef>
                <a:spcPts val="0"/>
              </a:spcBef>
              <a:spcAft>
                <a:spcPts val="0"/>
              </a:spcAft>
              <a:buNone/>
              <a:defRPr/>
            </a:lvl4pPr>
            <a:lvl5pPr indent="0" lvl="4" marL="0" algn="ctr">
              <a:spcBef>
                <a:spcPts val="0"/>
              </a:spcBef>
              <a:spcAft>
                <a:spcPts val="0"/>
              </a:spcAft>
              <a:buNone/>
              <a:defRPr/>
            </a:lvl5pPr>
            <a:lvl6pPr indent="0" lvl="5" marL="0" algn="ctr">
              <a:spcBef>
                <a:spcPts val="0"/>
              </a:spcBef>
              <a:spcAft>
                <a:spcPts val="0"/>
              </a:spcAft>
              <a:buNone/>
              <a:defRPr/>
            </a:lvl6pPr>
            <a:lvl7pPr indent="0" lvl="6" marL="0" algn="ctr">
              <a:spcBef>
                <a:spcPts val="0"/>
              </a:spcBef>
              <a:spcAft>
                <a:spcPts val="0"/>
              </a:spcAft>
              <a:buNone/>
              <a:defRPr/>
            </a:lvl7pPr>
            <a:lvl8pPr indent="0" lvl="7" marL="0" algn="ctr">
              <a:spcBef>
                <a:spcPts val="0"/>
              </a:spcBef>
              <a:spcAft>
                <a:spcPts val="0"/>
              </a:spcAft>
              <a:buNone/>
              <a:defRPr/>
            </a:lvl8pPr>
            <a:lvl9pPr indent="0" lvl="8" marL="0" algn="ctr">
              <a:spcBef>
                <a:spcPts val="0"/>
              </a:spcBef>
              <a:spcAft>
                <a:spcPts val="0"/>
              </a:spcAft>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with Caption" showMasterSp="0">
  <p:cSld name="Quote with Caption">
    <p:spTree>
      <p:nvGrpSpPr>
        <p:cNvPr id="386" name="Shape 386"/>
        <p:cNvGrpSpPr/>
        <p:nvPr/>
      </p:nvGrpSpPr>
      <p:grpSpPr>
        <a:xfrm>
          <a:off x="0" y="0"/>
          <a:ext cx="0" cy="0"/>
          <a:chOff x="0" y="0"/>
          <a:chExt cx="0" cy="0"/>
        </a:xfrm>
      </p:grpSpPr>
      <p:grpSp>
        <p:nvGrpSpPr>
          <p:cNvPr id="387" name="Google Shape;387;p98"/>
          <p:cNvGrpSpPr/>
          <p:nvPr/>
        </p:nvGrpSpPr>
        <p:grpSpPr>
          <a:xfrm>
            <a:off x="0" y="0"/>
            <a:ext cx="9144000" cy="6858000"/>
            <a:chOff x="0" y="0"/>
            <a:chExt cx="12192000" cy="6858000"/>
          </a:xfrm>
        </p:grpSpPr>
        <p:sp>
          <p:nvSpPr>
            <p:cNvPr id="388" name="Google Shape;388;p98"/>
            <p:cNvSpPr/>
            <p:nvPr/>
          </p:nvSpPr>
          <p:spPr>
            <a:xfrm>
              <a:off x="0" y="0"/>
              <a:ext cx="12192000" cy="6858000"/>
            </a:xfrm>
            <a:prstGeom prst="rect">
              <a:avLst/>
            </a:prstGeom>
            <a:blipFill rotWithShape="1">
              <a:blip r:embed="rId2">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98"/>
            <p:cNvSpPr/>
            <p:nvPr/>
          </p:nvSpPr>
          <p:spPr>
            <a:xfrm>
              <a:off x="0" y="2667000"/>
              <a:ext cx="4191000" cy="4191000"/>
            </a:xfrm>
            <a:prstGeom prst="ellipse">
              <a:avLst/>
            </a:prstGeom>
            <a:gradFill>
              <a:gsLst>
                <a:gs pos="0">
                  <a:srgbClr val="9B6BF2">
                    <a:alpha val="10980"/>
                  </a:srgbClr>
                </a:gs>
                <a:gs pos="36000">
                  <a:srgbClr val="9B6BF2">
                    <a:alpha val="9803"/>
                  </a:srgbClr>
                </a:gs>
                <a:gs pos="75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98"/>
            <p:cNvSpPr/>
            <p:nvPr/>
          </p:nvSpPr>
          <p:spPr>
            <a:xfrm>
              <a:off x="0" y="2895600"/>
              <a:ext cx="2362200" cy="2362200"/>
            </a:xfrm>
            <a:prstGeom prst="ellipse">
              <a:avLst/>
            </a:prstGeom>
            <a:gradFill>
              <a:gsLst>
                <a:gs pos="0">
                  <a:srgbClr val="9B6BF2">
                    <a:alpha val="7843"/>
                  </a:srgbClr>
                </a:gs>
                <a:gs pos="36000">
                  <a:srgbClr val="9B6BF2">
                    <a:alpha val="7843"/>
                  </a:srgbClr>
                </a:gs>
                <a:gs pos="72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98"/>
            <p:cNvSpPr/>
            <p:nvPr/>
          </p:nvSpPr>
          <p:spPr>
            <a:xfrm>
              <a:off x="8609012" y="5867400"/>
              <a:ext cx="990600" cy="990600"/>
            </a:xfrm>
            <a:prstGeom prst="ellipse">
              <a:avLst/>
            </a:prstGeom>
            <a:gradFill>
              <a:gsLst>
                <a:gs pos="0">
                  <a:srgbClr val="9B6BF2">
                    <a:alpha val="13725"/>
                  </a:srgbClr>
                </a:gs>
                <a:gs pos="36000">
                  <a:srgbClr val="9B6BF2">
                    <a:alpha val="6666"/>
                  </a:srgbClr>
                </a:gs>
                <a:gs pos="66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98"/>
            <p:cNvSpPr/>
            <p:nvPr/>
          </p:nvSpPr>
          <p:spPr>
            <a:xfrm>
              <a:off x="8609012" y="1676400"/>
              <a:ext cx="2819400" cy="2819400"/>
            </a:xfrm>
            <a:prstGeom prst="ellipse">
              <a:avLst/>
            </a:prstGeom>
            <a:gradFill>
              <a:gsLst>
                <a:gs pos="0">
                  <a:srgbClr val="9B6BF2">
                    <a:alpha val="6666"/>
                  </a:srgbClr>
                </a:gs>
                <a:gs pos="36000">
                  <a:srgbClr val="9B6BF2">
                    <a:alpha val="5882"/>
                  </a:srgbClr>
                </a:gs>
                <a:gs pos="69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98"/>
            <p:cNvSpPr/>
            <p:nvPr/>
          </p:nvSpPr>
          <p:spPr>
            <a:xfrm>
              <a:off x="7999412" y="8464"/>
              <a:ext cx="1600200" cy="1600200"/>
            </a:xfrm>
            <a:prstGeom prst="ellipse">
              <a:avLst/>
            </a:prstGeom>
            <a:gradFill>
              <a:gsLst>
                <a:gs pos="0">
                  <a:srgbClr val="9B6BF2">
                    <a:alpha val="13725"/>
                  </a:srgbClr>
                </a:gs>
                <a:gs pos="36000">
                  <a:srgbClr val="9B6BF2">
                    <a:alpha val="6666"/>
                  </a:srgbClr>
                </a:gs>
                <a:gs pos="73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98"/>
            <p:cNvSpPr/>
            <p:nvPr/>
          </p:nvSpPr>
          <p:spPr>
            <a:xfrm rot="-589932">
              <a:off x="8490951" y="4185117"/>
              <a:ext cx="3299407" cy="440924"/>
            </a:xfrm>
            <a:custGeom>
              <a:rect b="b" l="l" r="r" t="t"/>
              <a:pathLst>
                <a:path extrusionOk="0" h="5291" w="10000">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lt1">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98"/>
            <p:cNvSpPr/>
            <p:nvPr/>
          </p:nvSpPr>
          <p:spPr>
            <a:xfrm>
              <a:off x="455612" y="4241801"/>
              <a:ext cx="11277600" cy="2337161"/>
            </a:xfrm>
            <a:custGeom>
              <a:rect b="b" l="l" r="r" t="t"/>
              <a:pathLst>
                <a:path extrusionOk="0" h="8000" w="10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lt1"/>
            </a:solidFill>
            <a:ln>
              <a:noFill/>
            </a:ln>
          </p:spPr>
        </p:sp>
        <p:sp>
          <p:nvSpPr>
            <p:cNvPr id="396" name="Google Shape;396;p98"/>
            <p:cNvSpPr/>
            <p:nvPr/>
          </p:nvSpPr>
          <p:spPr>
            <a:xfrm>
              <a:off x="0" y="1587"/>
              <a:ext cx="12192000" cy="6856413"/>
            </a:xfrm>
            <a:custGeom>
              <a:rect b="b" l="l" r="r" t="t"/>
              <a:pathLst>
                <a:path extrusionOk="0" h="8638" w="15356">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grpSp>
      <p:sp>
        <p:nvSpPr>
          <p:cNvPr id="397" name="Google Shape;397;p98"/>
          <p:cNvSpPr txBox="1"/>
          <p:nvPr/>
        </p:nvSpPr>
        <p:spPr>
          <a:xfrm>
            <a:off x="661175" y="607337"/>
            <a:ext cx="601434" cy="1200329"/>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0" i="0" lang="en-US" sz="7200">
                <a:solidFill>
                  <a:srgbClr val="EE52A4"/>
                </a:solidFill>
                <a:latin typeface="Arial"/>
                <a:ea typeface="Arial"/>
                <a:cs typeface="Arial"/>
                <a:sym typeface="Arial"/>
              </a:rPr>
              <a:t>“</a:t>
            </a:r>
            <a:endParaRPr/>
          </a:p>
        </p:txBody>
      </p:sp>
      <p:sp>
        <p:nvSpPr>
          <p:cNvPr id="398" name="Google Shape;398;p98"/>
          <p:cNvSpPr txBox="1"/>
          <p:nvPr/>
        </p:nvSpPr>
        <p:spPr>
          <a:xfrm>
            <a:off x="7413344" y="2613788"/>
            <a:ext cx="489572" cy="1200329"/>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0" i="0" lang="en-US" sz="7200">
                <a:solidFill>
                  <a:srgbClr val="EE52A4"/>
                </a:solidFill>
                <a:latin typeface="Arial"/>
                <a:ea typeface="Arial"/>
                <a:cs typeface="Arial"/>
                <a:sym typeface="Arial"/>
              </a:rPr>
              <a:t>”</a:t>
            </a:r>
            <a:endParaRPr/>
          </a:p>
        </p:txBody>
      </p:sp>
      <p:sp>
        <p:nvSpPr>
          <p:cNvPr id="399" name="Google Shape;399;p98"/>
          <p:cNvSpPr txBox="1"/>
          <p:nvPr>
            <p:ph type="title"/>
          </p:nvPr>
        </p:nvSpPr>
        <p:spPr>
          <a:xfrm>
            <a:off x="1186408" y="982134"/>
            <a:ext cx="6340430" cy="2696632"/>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chemeClr val="lt2"/>
              </a:buClr>
              <a:buSzPts val="3000"/>
              <a:buFont typeface="Century Gothic"/>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0" name="Google Shape;400;p98"/>
          <p:cNvSpPr txBox="1"/>
          <p:nvPr>
            <p:ph idx="1" type="body"/>
          </p:nvPr>
        </p:nvSpPr>
        <p:spPr>
          <a:xfrm>
            <a:off x="1459459" y="3678766"/>
            <a:ext cx="5798414" cy="342174"/>
          </a:xfrm>
          <a:prstGeom prst="rect">
            <a:avLst/>
          </a:prstGeom>
          <a:noFill/>
          <a:ln>
            <a:noFill/>
          </a:ln>
        </p:spPr>
        <p:txBody>
          <a:bodyPr anchorCtr="0" anchor="t" bIns="45700" lIns="91425" spcFirstLastPara="1" rIns="91425" wrap="square" tIns="45700">
            <a:normAutofit/>
          </a:bodyPr>
          <a:lstStyle>
            <a:lvl1pPr indent="-228600" lvl="0" marL="457200" algn="l">
              <a:spcBef>
                <a:spcPts val="750"/>
              </a:spcBef>
              <a:spcAft>
                <a:spcPts val="0"/>
              </a:spcAft>
              <a:buSzPts val="840"/>
              <a:buNone/>
              <a:defRPr b="0" i="0" sz="1050" cap="small">
                <a:solidFill>
                  <a:srgbClr val="EE52A4"/>
                </a:solidFill>
                <a:latin typeface="Century Gothic"/>
                <a:ea typeface="Century Gothic"/>
                <a:cs typeface="Century Gothic"/>
                <a:sym typeface="Century Gothic"/>
              </a:defRPr>
            </a:lvl1pPr>
            <a:lvl2pPr indent="-228600" lvl="1" marL="914400" algn="l">
              <a:spcBef>
                <a:spcPts val="750"/>
              </a:spcBef>
              <a:spcAft>
                <a:spcPts val="0"/>
              </a:spcAft>
              <a:buSzPts val="720"/>
              <a:buNone/>
              <a:defRPr sz="900"/>
            </a:lvl2pPr>
            <a:lvl3pPr indent="-228600" lvl="2" marL="1371600" algn="l">
              <a:spcBef>
                <a:spcPts val="750"/>
              </a:spcBef>
              <a:spcAft>
                <a:spcPts val="0"/>
              </a:spcAft>
              <a:buSzPts val="600"/>
              <a:buNone/>
              <a:defRPr sz="750"/>
            </a:lvl3pPr>
            <a:lvl4pPr indent="-228600" lvl="3" marL="1828800" algn="l">
              <a:spcBef>
                <a:spcPts val="750"/>
              </a:spcBef>
              <a:spcAft>
                <a:spcPts val="0"/>
              </a:spcAft>
              <a:buSzPts val="540"/>
              <a:buNone/>
              <a:defRPr sz="675"/>
            </a:lvl4pPr>
            <a:lvl5pPr indent="-228600" lvl="4" marL="2286000" algn="l">
              <a:spcBef>
                <a:spcPts val="750"/>
              </a:spcBef>
              <a:spcAft>
                <a:spcPts val="0"/>
              </a:spcAft>
              <a:buSzPts val="540"/>
              <a:buNone/>
              <a:defRPr sz="675"/>
            </a:lvl5pPr>
            <a:lvl6pPr indent="-228600" lvl="5" marL="2743200" algn="l">
              <a:spcBef>
                <a:spcPts val="750"/>
              </a:spcBef>
              <a:spcAft>
                <a:spcPts val="0"/>
              </a:spcAft>
              <a:buSzPts val="540"/>
              <a:buNone/>
              <a:defRPr sz="675"/>
            </a:lvl6pPr>
            <a:lvl7pPr indent="-228600" lvl="6" marL="3200400" algn="l">
              <a:spcBef>
                <a:spcPts val="750"/>
              </a:spcBef>
              <a:spcAft>
                <a:spcPts val="0"/>
              </a:spcAft>
              <a:buSzPts val="540"/>
              <a:buNone/>
              <a:defRPr sz="675"/>
            </a:lvl7pPr>
            <a:lvl8pPr indent="-228600" lvl="7" marL="3657600" algn="l">
              <a:spcBef>
                <a:spcPts val="750"/>
              </a:spcBef>
              <a:spcAft>
                <a:spcPts val="0"/>
              </a:spcAft>
              <a:buSzPts val="540"/>
              <a:buNone/>
              <a:defRPr sz="675"/>
            </a:lvl8pPr>
            <a:lvl9pPr indent="-228600" lvl="8" marL="4114800" algn="l">
              <a:spcBef>
                <a:spcPts val="750"/>
              </a:spcBef>
              <a:spcAft>
                <a:spcPts val="0"/>
              </a:spcAft>
              <a:buSzPts val="540"/>
              <a:buNone/>
              <a:defRPr sz="675"/>
            </a:lvl9pPr>
          </a:lstStyle>
          <a:p/>
        </p:txBody>
      </p:sp>
      <p:sp>
        <p:nvSpPr>
          <p:cNvPr id="401" name="Google Shape;401;p98"/>
          <p:cNvSpPr txBox="1"/>
          <p:nvPr>
            <p:ph idx="2" type="body"/>
          </p:nvPr>
        </p:nvSpPr>
        <p:spPr>
          <a:xfrm>
            <a:off x="866216" y="5029200"/>
            <a:ext cx="6933673" cy="997857"/>
          </a:xfrm>
          <a:prstGeom prst="rect">
            <a:avLst/>
          </a:prstGeom>
          <a:noFill/>
          <a:ln>
            <a:noFill/>
          </a:ln>
        </p:spPr>
        <p:txBody>
          <a:bodyPr anchorCtr="0" anchor="ctr" bIns="45700" lIns="91425" spcFirstLastPara="1" rIns="91425" wrap="square" tIns="45700">
            <a:normAutofit/>
          </a:bodyPr>
          <a:lstStyle>
            <a:lvl1pPr indent="-228600" lvl="0" marL="457200" algn="l">
              <a:spcBef>
                <a:spcPts val="750"/>
              </a:spcBef>
              <a:spcAft>
                <a:spcPts val="0"/>
              </a:spcAft>
              <a:buSzPts val="840"/>
              <a:buNone/>
              <a:defRPr sz="1050"/>
            </a:lvl1pPr>
            <a:lvl2pPr indent="-228600" lvl="1" marL="914400" algn="l">
              <a:spcBef>
                <a:spcPts val="750"/>
              </a:spcBef>
              <a:spcAft>
                <a:spcPts val="0"/>
              </a:spcAft>
              <a:buSzPts val="720"/>
              <a:buNone/>
              <a:defRPr sz="900"/>
            </a:lvl2pPr>
            <a:lvl3pPr indent="-228600" lvl="2" marL="1371600" algn="l">
              <a:spcBef>
                <a:spcPts val="750"/>
              </a:spcBef>
              <a:spcAft>
                <a:spcPts val="0"/>
              </a:spcAft>
              <a:buSzPts val="600"/>
              <a:buNone/>
              <a:defRPr sz="750"/>
            </a:lvl3pPr>
            <a:lvl4pPr indent="-228600" lvl="3" marL="1828800" algn="l">
              <a:spcBef>
                <a:spcPts val="750"/>
              </a:spcBef>
              <a:spcAft>
                <a:spcPts val="0"/>
              </a:spcAft>
              <a:buSzPts val="540"/>
              <a:buNone/>
              <a:defRPr sz="675"/>
            </a:lvl4pPr>
            <a:lvl5pPr indent="-228600" lvl="4" marL="2286000" algn="l">
              <a:spcBef>
                <a:spcPts val="750"/>
              </a:spcBef>
              <a:spcAft>
                <a:spcPts val="0"/>
              </a:spcAft>
              <a:buSzPts val="540"/>
              <a:buNone/>
              <a:defRPr sz="675"/>
            </a:lvl5pPr>
            <a:lvl6pPr indent="-228600" lvl="5" marL="2743200" algn="l">
              <a:spcBef>
                <a:spcPts val="750"/>
              </a:spcBef>
              <a:spcAft>
                <a:spcPts val="0"/>
              </a:spcAft>
              <a:buSzPts val="540"/>
              <a:buNone/>
              <a:defRPr sz="675"/>
            </a:lvl6pPr>
            <a:lvl7pPr indent="-228600" lvl="6" marL="3200400" algn="l">
              <a:spcBef>
                <a:spcPts val="750"/>
              </a:spcBef>
              <a:spcAft>
                <a:spcPts val="0"/>
              </a:spcAft>
              <a:buSzPts val="540"/>
              <a:buNone/>
              <a:defRPr sz="675"/>
            </a:lvl7pPr>
            <a:lvl8pPr indent="-228600" lvl="7" marL="3657600" algn="l">
              <a:spcBef>
                <a:spcPts val="750"/>
              </a:spcBef>
              <a:spcAft>
                <a:spcPts val="0"/>
              </a:spcAft>
              <a:buSzPts val="540"/>
              <a:buNone/>
              <a:defRPr sz="675"/>
            </a:lvl8pPr>
            <a:lvl9pPr indent="-228600" lvl="8" marL="4114800" algn="l">
              <a:spcBef>
                <a:spcPts val="750"/>
              </a:spcBef>
              <a:spcAft>
                <a:spcPts val="0"/>
              </a:spcAft>
              <a:buSzPts val="540"/>
              <a:buNone/>
              <a:defRPr sz="675"/>
            </a:lvl9pPr>
          </a:lstStyle>
          <a:p/>
        </p:txBody>
      </p:sp>
      <p:sp>
        <p:nvSpPr>
          <p:cNvPr id="402" name="Google Shape;402;p98"/>
          <p:cNvSpPr txBox="1"/>
          <p:nvPr>
            <p:ph idx="10" type="dt"/>
          </p:nvPr>
        </p:nvSpPr>
        <p:spPr>
          <a:xfrm>
            <a:off x="7989829" y="6391839"/>
            <a:ext cx="742949" cy="304799"/>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3" name="Google Shape;403;p98"/>
          <p:cNvSpPr txBox="1"/>
          <p:nvPr>
            <p:ph idx="11" type="ftr"/>
          </p:nvPr>
        </p:nvSpPr>
        <p:spPr>
          <a:xfrm>
            <a:off x="420833" y="6391839"/>
            <a:ext cx="2894846" cy="304801"/>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4" name="Google Shape;404;p98"/>
          <p:cNvSpPr/>
          <p:nvPr/>
        </p:nvSpPr>
        <p:spPr>
          <a:xfrm>
            <a:off x="7828359" y="0"/>
            <a:ext cx="514350" cy="1143000"/>
          </a:xfrm>
          <a:prstGeom prst="rect">
            <a:avLst/>
          </a:prstGeom>
          <a:solidFill>
            <a:schemeClr val="accent1"/>
          </a:solidFill>
          <a:ln>
            <a:noFill/>
          </a:ln>
          <a:effectLst>
            <a:outerShdw blurRad="38100" rotWithShape="0" dir="5400000" dist="25400">
              <a:srgbClr val="000000">
                <a:alpha val="4470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98"/>
          <p:cNvSpPr txBox="1"/>
          <p:nvPr>
            <p:ph idx="12" type="sldNum"/>
          </p:nvPr>
        </p:nvSpPr>
        <p:spPr>
          <a:xfrm>
            <a:off x="7764406" y="295730"/>
            <a:ext cx="628649"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spcAft>
                <a:spcPts val="0"/>
              </a:spcAft>
              <a:buNone/>
              <a:defRPr/>
            </a:lvl1pPr>
            <a:lvl2pPr indent="0" lvl="1" marL="0" algn="ctr">
              <a:spcBef>
                <a:spcPts val="0"/>
              </a:spcBef>
              <a:spcAft>
                <a:spcPts val="0"/>
              </a:spcAft>
              <a:buNone/>
              <a:defRPr/>
            </a:lvl2pPr>
            <a:lvl3pPr indent="0" lvl="2" marL="0" algn="ctr">
              <a:spcBef>
                <a:spcPts val="0"/>
              </a:spcBef>
              <a:spcAft>
                <a:spcPts val="0"/>
              </a:spcAft>
              <a:buNone/>
              <a:defRPr/>
            </a:lvl3pPr>
            <a:lvl4pPr indent="0" lvl="3" marL="0" algn="ctr">
              <a:spcBef>
                <a:spcPts val="0"/>
              </a:spcBef>
              <a:spcAft>
                <a:spcPts val="0"/>
              </a:spcAft>
              <a:buNone/>
              <a:defRPr/>
            </a:lvl4pPr>
            <a:lvl5pPr indent="0" lvl="4" marL="0" algn="ctr">
              <a:spcBef>
                <a:spcPts val="0"/>
              </a:spcBef>
              <a:spcAft>
                <a:spcPts val="0"/>
              </a:spcAft>
              <a:buNone/>
              <a:defRPr/>
            </a:lvl5pPr>
            <a:lvl6pPr indent="0" lvl="5" marL="0" algn="ctr">
              <a:spcBef>
                <a:spcPts val="0"/>
              </a:spcBef>
              <a:spcAft>
                <a:spcPts val="0"/>
              </a:spcAft>
              <a:buNone/>
              <a:defRPr/>
            </a:lvl6pPr>
            <a:lvl7pPr indent="0" lvl="6" marL="0" algn="ctr">
              <a:spcBef>
                <a:spcPts val="0"/>
              </a:spcBef>
              <a:spcAft>
                <a:spcPts val="0"/>
              </a:spcAft>
              <a:buNone/>
              <a:defRPr/>
            </a:lvl7pPr>
            <a:lvl8pPr indent="0" lvl="7" marL="0" algn="ctr">
              <a:spcBef>
                <a:spcPts val="0"/>
              </a:spcBef>
              <a:spcAft>
                <a:spcPts val="0"/>
              </a:spcAft>
              <a:buNone/>
              <a:defRPr/>
            </a:lvl8pPr>
            <a:lvl9pPr indent="0" lvl="8" marL="0" algn="ctr">
              <a:spcBef>
                <a:spcPts val="0"/>
              </a:spcBef>
              <a:spcAft>
                <a:spcPts val="0"/>
              </a:spcAft>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me Card" showMasterSp="0">
  <p:cSld name="Name Card">
    <p:spTree>
      <p:nvGrpSpPr>
        <p:cNvPr id="406" name="Shape 406"/>
        <p:cNvGrpSpPr/>
        <p:nvPr/>
      </p:nvGrpSpPr>
      <p:grpSpPr>
        <a:xfrm>
          <a:off x="0" y="0"/>
          <a:ext cx="0" cy="0"/>
          <a:chOff x="0" y="0"/>
          <a:chExt cx="0" cy="0"/>
        </a:xfrm>
      </p:grpSpPr>
      <p:grpSp>
        <p:nvGrpSpPr>
          <p:cNvPr id="407" name="Google Shape;407;p99"/>
          <p:cNvGrpSpPr/>
          <p:nvPr/>
        </p:nvGrpSpPr>
        <p:grpSpPr>
          <a:xfrm>
            <a:off x="0" y="0"/>
            <a:ext cx="9144000" cy="6858000"/>
            <a:chOff x="0" y="0"/>
            <a:chExt cx="12192000" cy="6858000"/>
          </a:xfrm>
        </p:grpSpPr>
        <p:sp>
          <p:nvSpPr>
            <p:cNvPr id="408" name="Google Shape;408;p99"/>
            <p:cNvSpPr/>
            <p:nvPr/>
          </p:nvSpPr>
          <p:spPr>
            <a:xfrm>
              <a:off x="0" y="0"/>
              <a:ext cx="12192000" cy="6858000"/>
            </a:xfrm>
            <a:prstGeom prst="rect">
              <a:avLst/>
            </a:prstGeom>
            <a:blipFill rotWithShape="1">
              <a:blip r:embed="rId2">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99"/>
            <p:cNvSpPr/>
            <p:nvPr/>
          </p:nvSpPr>
          <p:spPr>
            <a:xfrm>
              <a:off x="0" y="2667000"/>
              <a:ext cx="4191000" cy="4191000"/>
            </a:xfrm>
            <a:prstGeom prst="ellipse">
              <a:avLst/>
            </a:prstGeom>
            <a:gradFill>
              <a:gsLst>
                <a:gs pos="0">
                  <a:srgbClr val="9B6BF2">
                    <a:alpha val="10980"/>
                  </a:srgbClr>
                </a:gs>
                <a:gs pos="36000">
                  <a:srgbClr val="9B6BF2">
                    <a:alpha val="9803"/>
                  </a:srgbClr>
                </a:gs>
                <a:gs pos="75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99"/>
            <p:cNvSpPr/>
            <p:nvPr/>
          </p:nvSpPr>
          <p:spPr>
            <a:xfrm>
              <a:off x="0" y="2895600"/>
              <a:ext cx="2362200" cy="2362200"/>
            </a:xfrm>
            <a:prstGeom prst="ellipse">
              <a:avLst/>
            </a:prstGeom>
            <a:gradFill>
              <a:gsLst>
                <a:gs pos="0">
                  <a:srgbClr val="9B6BF2">
                    <a:alpha val="7843"/>
                  </a:srgbClr>
                </a:gs>
                <a:gs pos="36000">
                  <a:srgbClr val="9B6BF2">
                    <a:alpha val="7843"/>
                  </a:srgbClr>
                </a:gs>
                <a:gs pos="72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99"/>
            <p:cNvSpPr/>
            <p:nvPr/>
          </p:nvSpPr>
          <p:spPr>
            <a:xfrm>
              <a:off x="8609012" y="5867400"/>
              <a:ext cx="990600" cy="990600"/>
            </a:xfrm>
            <a:prstGeom prst="ellipse">
              <a:avLst/>
            </a:prstGeom>
            <a:gradFill>
              <a:gsLst>
                <a:gs pos="0">
                  <a:srgbClr val="9B6BF2">
                    <a:alpha val="13725"/>
                  </a:srgbClr>
                </a:gs>
                <a:gs pos="36000">
                  <a:srgbClr val="9B6BF2">
                    <a:alpha val="6666"/>
                  </a:srgbClr>
                </a:gs>
                <a:gs pos="66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99"/>
            <p:cNvSpPr/>
            <p:nvPr/>
          </p:nvSpPr>
          <p:spPr>
            <a:xfrm>
              <a:off x="8609012" y="1676400"/>
              <a:ext cx="2819400" cy="2819400"/>
            </a:xfrm>
            <a:prstGeom prst="ellipse">
              <a:avLst/>
            </a:prstGeom>
            <a:gradFill>
              <a:gsLst>
                <a:gs pos="0">
                  <a:srgbClr val="9B6BF2">
                    <a:alpha val="6666"/>
                  </a:srgbClr>
                </a:gs>
                <a:gs pos="36000">
                  <a:srgbClr val="9B6BF2">
                    <a:alpha val="5882"/>
                  </a:srgbClr>
                </a:gs>
                <a:gs pos="69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99"/>
            <p:cNvSpPr/>
            <p:nvPr/>
          </p:nvSpPr>
          <p:spPr>
            <a:xfrm>
              <a:off x="7999412" y="8464"/>
              <a:ext cx="1600200" cy="1600200"/>
            </a:xfrm>
            <a:prstGeom prst="ellipse">
              <a:avLst/>
            </a:prstGeom>
            <a:gradFill>
              <a:gsLst>
                <a:gs pos="0">
                  <a:srgbClr val="9B6BF2">
                    <a:alpha val="13725"/>
                  </a:srgbClr>
                </a:gs>
                <a:gs pos="36000">
                  <a:srgbClr val="9B6BF2">
                    <a:alpha val="6666"/>
                  </a:srgbClr>
                </a:gs>
                <a:gs pos="73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99"/>
            <p:cNvSpPr/>
            <p:nvPr/>
          </p:nvSpPr>
          <p:spPr>
            <a:xfrm rot="-589932">
              <a:off x="8490951" y="4193583"/>
              <a:ext cx="3299407" cy="440924"/>
            </a:xfrm>
            <a:custGeom>
              <a:rect b="b" l="l" r="r" t="t"/>
              <a:pathLst>
                <a:path extrusionOk="0" h="5291" w="10000">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lt1">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99"/>
            <p:cNvSpPr/>
            <p:nvPr/>
          </p:nvSpPr>
          <p:spPr>
            <a:xfrm>
              <a:off x="455612" y="4241801"/>
              <a:ext cx="11277600" cy="2337161"/>
            </a:xfrm>
            <a:custGeom>
              <a:rect b="b" l="l" r="r" t="t"/>
              <a:pathLst>
                <a:path extrusionOk="0" h="8000" w="10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lt1"/>
            </a:solidFill>
            <a:ln>
              <a:noFill/>
            </a:ln>
          </p:spPr>
        </p:sp>
        <p:sp>
          <p:nvSpPr>
            <p:cNvPr id="416" name="Google Shape;416;p99"/>
            <p:cNvSpPr/>
            <p:nvPr/>
          </p:nvSpPr>
          <p:spPr>
            <a:xfrm>
              <a:off x="0" y="1587"/>
              <a:ext cx="12192000" cy="6856413"/>
            </a:xfrm>
            <a:custGeom>
              <a:rect b="b" l="l" r="r" t="t"/>
              <a:pathLst>
                <a:path extrusionOk="0" h="8638" w="15356">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grpSp>
      <p:sp>
        <p:nvSpPr>
          <p:cNvPr id="417" name="Google Shape;417;p99"/>
          <p:cNvSpPr txBox="1"/>
          <p:nvPr>
            <p:ph type="title"/>
          </p:nvPr>
        </p:nvSpPr>
        <p:spPr>
          <a:xfrm>
            <a:off x="866216" y="2370667"/>
            <a:ext cx="6619245" cy="1822514"/>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chemeClr val="lt2"/>
              </a:buClr>
              <a:buSzPts val="3000"/>
              <a:buFont typeface="Century Gothic"/>
              <a:buNone/>
              <a:defRPr b="0" sz="30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8" name="Google Shape;418;p99"/>
          <p:cNvSpPr txBox="1"/>
          <p:nvPr>
            <p:ph idx="1" type="body"/>
          </p:nvPr>
        </p:nvSpPr>
        <p:spPr>
          <a:xfrm>
            <a:off x="866216" y="5024967"/>
            <a:ext cx="6619244" cy="860400"/>
          </a:xfrm>
          <a:prstGeom prst="rect">
            <a:avLst/>
          </a:prstGeom>
          <a:noFill/>
          <a:ln>
            <a:noFill/>
          </a:ln>
        </p:spPr>
        <p:txBody>
          <a:bodyPr anchorCtr="0" anchor="t" bIns="45700" lIns="91425" spcFirstLastPara="1" rIns="91425" wrap="square" tIns="45700">
            <a:normAutofit/>
          </a:bodyPr>
          <a:lstStyle>
            <a:lvl1pPr indent="-228600" lvl="0" marL="457200" algn="l">
              <a:spcBef>
                <a:spcPts val="750"/>
              </a:spcBef>
              <a:spcAft>
                <a:spcPts val="0"/>
              </a:spcAft>
              <a:buSzPts val="1200"/>
              <a:buNone/>
              <a:defRPr sz="1500" cap="none">
                <a:solidFill>
                  <a:srgbClr val="EE52A4"/>
                </a:solidFill>
              </a:defRPr>
            </a:lvl1pPr>
            <a:lvl2pPr indent="-228600" lvl="1" marL="914400" algn="l">
              <a:spcBef>
                <a:spcPts val="750"/>
              </a:spcBef>
              <a:spcAft>
                <a:spcPts val="0"/>
              </a:spcAft>
              <a:buSzPts val="1080"/>
              <a:buNone/>
              <a:defRPr sz="1350">
                <a:solidFill>
                  <a:srgbClr val="888888"/>
                </a:solidFill>
              </a:defRPr>
            </a:lvl2pPr>
            <a:lvl3pPr indent="-228600" lvl="2" marL="1371600" algn="l">
              <a:spcBef>
                <a:spcPts val="750"/>
              </a:spcBef>
              <a:spcAft>
                <a:spcPts val="0"/>
              </a:spcAft>
              <a:buSzPts val="960"/>
              <a:buNone/>
              <a:defRPr sz="1200">
                <a:solidFill>
                  <a:srgbClr val="888888"/>
                </a:solidFill>
              </a:defRPr>
            </a:lvl3pPr>
            <a:lvl4pPr indent="-228600" lvl="3" marL="1828800" algn="l">
              <a:spcBef>
                <a:spcPts val="750"/>
              </a:spcBef>
              <a:spcAft>
                <a:spcPts val="0"/>
              </a:spcAft>
              <a:buSzPts val="840"/>
              <a:buNone/>
              <a:defRPr sz="1050">
                <a:solidFill>
                  <a:srgbClr val="888888"/>
                </a:solidFill>
              </a:defRPr>
            </a:lvl4pPr>
            <a:lvl5pPr indent="-228600" lvl="4" marL="2286000" algn="l">
              <a:spcBef>
                <a:spcPts val="750"/>
              </a:spcBef>
              <a:spcAft>
                <a:spcPts val="0"/>
              </a:spcAft>
              <a:buSzPts val="840"/>
              <a:buNone/>
              <a:defRPr sz="1050">
                <a:solidFill>
                  <a:srgbClr val="888888"/>
                </a:solidFill>
              </a:defRPr>
            </a:lvl5pPr>
            <a:lvl6pPr indent="-228600" lvl="5" marL="2743200" algn="l">
              <a:spcBef>
                <a:spcPts val="750"/>
              </a:spcBef>
              <a:spcAft>
                <a:spcPts val="0"/>
              </a:spcAft>
              <a:buSzPts val="840"/>
              <a:buNone/>
              <a:defRPr sz="1050">
                <a:solidFill>
                  <a:srgbClr val="888888"/>
                </a:solidFill>
              </a:defRPr>
            </a:lvl6pPr>
            <a:lvl7pPr indent="-228600" lvl="6" marL="3200400" algn="l">
              <a:spcBef>
                <a:spcPts val="750"/>
              </a:spcBef>
              <a:spcAft>
                <a:spcPts val="0"/>
              </a:spcAft>
              <a:buSzPts val="840"/>
              <a:buNone/>
              <a:defRPr sz="1050">
                <a:solidFill>
                  <a:srgbClr val="888888"/>
                </a:solidFill>
              </a:defRPr>
            </a:lvl7pPr>
            <a:lvl8pPr indent="-228600" lvl="7" marL="3657600" algn="l">
              <a:spcBef>
                <a:spcPts val="750"/>
              </a:spcBef>
              <a:spcAft>
                <a:spcPts val="0"/>
              </a:spcAft>
              <a:buSzPts val="840"/>
              <a:buNone/>
              <a:defRPr sz="1050">
                <a:solidFill>
                  <a:srgbClr val="888888"/>
                </a:solidFill>
              </a:defRPr>
            </a:lvl8pPr>
            <a:lvl9pPr indent="-228600" lvl="8" marL="4114800" algn="l">
              <a:spcBef>
                <a:spcPts val="750"/>
              </a:spcBef>
              <a:spcAft>
                <a:spcPts val="0"/>
              </a:spcAft>
              <a:buSzPts val="840"/>
              <a:buNone/>
              <a:defRPr sz="1050">
                <a:solidFill>
                  <a:srgbClr val="888888"/>
                </a:solidFill>
              </a:defRPr>
            </a:lvl9pPr>
          </a:lstStyle>
          <a:p/>
        </p:txBody>
      </p:sp>
      <p:sp>
        <p:nvSpPr>
          <p:cNvPr id="419" name="Google Shape;419;p99"/>
          <p:cNvSpPr txBox="1"/>
          <p:nvPr>
            <p:ph idx="10" type="dt"/>
          </p:nvPr>
        </p:nvSpPr>
        <p:spPr>
          <a:xfrm>
            <a:off x="7989829" y="6391839"/>
            <a:ext cx="742949" cy="304799"/>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0" name="Google Shape;420;p99"/>
          <p:cNvSpPr txBox="1"/>
          <p:nvPr>
            <p:ph idx="11" type="ftr"/>
          </p:nvPr>
        </p:nvSpPr>
        <p:spPr>
          <a:xfrm>
            <a:off x="420833" y="6391839"/>
            <a:ext cx="2894846" cy="304801"/>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1" name="Google Shape;421;p99"/>
          <p:cNvSpPr/>
          <p:nvPr/>
        </p:nvSpPr>
        <p:spPr>
          <a:xfrm>
            <a:off x="7828359" y="0"/>
            <a:ext cx="514350" cy="1143000"/>
          </a:xfrm>
          <a:prstGeom prst="rect">
            <a:avLst/>
          </a:prstGeom>
          <a:solidFill>
            <a:schemeClr val="accent1"/>
          </a:solidFill>
          <a:ln>
            <a:noFill/>
          </a:ln>
          <a:effectLst>
            <a:outerShdw blurRad="38100" rotWithShape="0" dir="5400000" dist="25400">
              <a:srgbClr val="000000">
                <a:alpha val="4470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99"/>
          <p:cNvSpPr txBox="1"/>
          <p:nvPr>
            <p:ph idx="12" type="sldNum"/>
          </p:nvPr>
        </p:nvSpPr>
        <p:spPr>
          <a:xfrm>
            <a:off x="7764406" y="295730"/>
            <a:ext cx="628649"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spcAft>
                <a:spcPts val="0"/>
              </a:spcAft>
              <a:buNone/>
              <a:defRPr/>
            </a:lvl1pPr>
            <a:lvl2pPr indent="0" lvl="1" marL="0" algn="ctr">
              <a:spcBef>
                <a:spcPts val="0"/>
              </a:spcBef>
              <a:spcAft>
                <a:spcPts val="0"/>
              </a:spcAft>
              <a:buNone/>
              <a:defRPr/>
            </a:lvl2pPr>
            <a:lvl3pPr indent="0" lvl="2" marL="0" algn="ctr">
              <a:spcBef>
                <a:spcPts val="0"/>
              </a:spcBef>
              <a:spcAft>
                <a:spcPts val="0"/>
              </a:spcAft>
              <a:buNone/>
              <a:defRPr/>
            </a:lvl3pPr>
            <a:lvl4pPr indent="0" lvl="3" marL="0" algn="ctr">
              <a:spcBef>
                <a:spcPts val="0"/>
              </a:spcBef>
              <a:spcAft>
                <a:spcPts val="0"/>
              </a:spcAft>
              <a:buNone/>
              <a:defRPr/>
            </a:lvl4pPr>
            <a:lvl5pPr indent="0" lvl="4" marL="0" algn="ctr">
              <a:spcBef>
                <a:spcPts val="0"/>
              </a:spcBef>
              <a:spcAft>
                <a:spcPts val="0"/>
              </a:spcAft>
              <a:buNone/>
              <a:defRPr/>
            </a:lvl5pPr>
            <a:lvl6pPr indent="0" lvl="5" marL="0" algn="ctr">
              <a:spcBef>
                <a:spcPts val="0"/>
              </a:spcBef>
              <a:spcAft>
                <a:spcPts val="0"/>
              </a:spcAft>
              <a:buNone/>
              <a:defRPr/>
            </a:lvl6pPr>
            <a:lvl7pPr indent="0" lvl="6" marL="0" algn="ctr">
              <a:spcBef>
                <a:spcPts val="0"/>
              </a:spcBef>
              <a:spcAft>
                <a:spcPts val="0"/>
              </a:spcAft>
              <a:buNone/>
              <a:defRPr/>
            </a:lvl7pPr>
            <a:lvl8pPr indent="0" lvl="7" marL="0" algn="ctr">
              <a:spcBef>
                <a:spcPts val="0"/>
              </a:spcBef>
              <a:spcAft>
                <a:spcPts val="0"/>
              </a:spcAft>
              <a:buNone/>
              <a:defRPr/>
            </a:lvl8pPr>
            <a:lvl9pPr indent="0" lvl="8" marL="0" algn="ctr">
              <a:spcBef>
                <a:spcPts val="0"/>
              </a:spcBef>
              <a:spcAft>
                <a:spcPts val="0"/>
              </a:spcAft>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
  <p:cSld name="3 Column">
    <p:spTree>
      <p:nvGrpSpPr>
        <p:cNvPr id="423" name="Shape 423"/>
        <p:cNvGrpSpPr/>
        <p:nvPr/>
      </p:nvGrpSpPr>
      <p:grpSpPr>
        <a:xfrm>
          <a:off x="0" y="0"/>
          <a:ext cx="0" cy="0"/>
          <a:chOff x="0" y="0"/>
          <a:chExt cx="0" cy="0"/>
        </a:xfrm>
      </p:grpSpPr>
      <p:sp>
        <p:nvSpPr>
          <p:cNvPr id="424" name="Google Shape;424;p100"/>
          <p:cNvSpPr txBox="1"/>
          <p:nvPr>
            <p:ph type="title"/>
          </p:nvPr>
        </p:nvSpPr>
        <p:spPr>
          <a:xfrm>
            <a:off x="866216" y="973668"/>
            <a:ext cx="6619244" cy="70696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chemeClr val="lt2"/>
              </a:buClr>
              <a:buSzPts val="2700"/>
              <a:buFont typeface="Century Gothic"/>
              <a:buNone/>
              <a:defRPr sz="27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5" name="Google Shape;425;p100"/>
          <p:cNvSpPr txBox="1"/>
          <p:nvPr>
            <p:ph idx="1" type="body"/>
          </p:nvPr>
        </p:nvSpPr>
        <p:spPr>
          <a:xfrm>
            <a:off x="866215" y="2603502"/>
            <a:ext cx="2356409" cy="576262"/>
          </a:xfrm>
          <a:prstGeom prst="rect">
            <a:avLst/>
          </a:prstGeom>
          <a:noFill/>
          <a:ln>
            <a:noFill/>
          </a:ln>
        </p:spPr>
        <p:txBody>
          <a:bodyPr anchorCtr="0" anchor="b" bIns="45700" lIns="91425" spcFirstLastPara="1" rIns="91425" wrap="square" tIns="45700">
            <a:noAutofit/>
          </a:bodyPr>
          <a:lstStyle>
            <a:lvl1pPr indent="-228600" lvl="0" marL="457200" algn="l">
              <a:spcBef>
                <a:spcPts val="750"/>
              </a:spcBef>
              <a:spcAft>
                <a:spcPts val="0"/>
              </a:spcAft>
              <a:buSzPts val="1440"/>
              <a:buNone/>
              <a:defRPr b="0" sz="1800">
                <a:solidFill>
                  <a:srgbClr val="EE52A4"/>
                </a:solidFill>
              </a:defRPr>
            </a:lvl1pPr>
            <a:lvl2pPr indent="-228600" lvl="1" marL="914400" algn="l">
              <a:spcBef>
                <a:spcPts val="750"/>
              </a:spcBef>
              <a:spcAft>
                <a:spcPts val="0"/>
              </a:spcAft>
              <a:buSzPts val="1200"/>
              <a:buNone/>
              <a:defRPr b="1" sz="1500"/>
            </a:lvl2pPr>
            <a:lvl3pPr indent="-228600" lvl="2" marL="1371600" algn="l">
              <a:spcBef>
                <a:spcPts val="750"/>
              </a:spcBef>
              <a:spcAft>
                <a:spcPts val="0"/>
              </a:spcAft>
              <a:buSzPts val="1080"/>
              <a:buNone/>
              <a:defRPr b="1" sz="1350"/>
            </a:lvl3pPr>
            <a:lvl4pPr indent="-228600" lvl="3" marL="1828800" algn="l">
              <a:spcBef>
                <a:spcPts val="750"/>
              </a:spcBef>
              <a:spcAft>
                <a:spcPts val="0"/>
              </a:spcAft>
              <a:buSzPts val="960"/>
              <a:buNone/>
              <a:defRPr b="1" sz="1200"/>
            </a:lvl4pPr>
            <a:lvl5pPr indent="-228600" lvl="4" marL="2286000" algn="l">
              <a:spcBef>
                <a:spcPts val="750"/>
              </a:spcBef>
              <a:spcAft>
                <a:spcPts val="0"/>
              </a:spcAft>
              <a:buSzPts val="960"/>
              <a:buNone/>
              <a:defRPr b="1" sz="1200"/>
            </a:lvl5pPr>
            <a:lvl6pPr indent="-228600" lvl="5" marL="2743200" algn="l">
              <a:spcBef>
                <a:spcPts val="750"/>
              </a:spcBef>
              <a:spcAft>
                <a:spcPts val="0"/>
              </a:spcAft>
              <a:buSzPts val="960"/>
              <a:buNone/>
              <a:defRPr b="1" sz="1200"/>
            </a:lvl6pPr>
            <a:lvl7pPr indent="-228600" lvl="6" marL="3200400" algn="l">
              <a:spcBef>
                <a:spcPts val="750"/>
              </a:spcBef>
              <a:spcAft>
                <a:spcPts val="0"/>
              </a:spcAft>
              <a:buSzPts val="960"/>
              <a:buNone/>
              <a:defRPr b="1" sz="1200"/>
            </a:lvl7pPr>
            <a:lvl8pPr indent="-228600" lvl="7" marL="3657600" algn="l">
              <a:spcBef>
                <a:spcPts val="750"/>
              </a:spcBef>
              <a:spcAft>
                <a:spcPts val="0"/>
              </a:spcAft>
              <a:buSzPts val="960"/>
              <a:buNone/>
              <a:defRPr b="1" sz="1200"/>
            </a:lvl8pPr>
            <a:lvl9pPr indent="-228600" lvl="8" marL="4114800" algn="l">
              <a:spcBef>
                <a:spcPts val="750"/>
              </a:spcBef>
              <a:spcAft>
                <a:spcPts val="0"/>
              </a:spcAft>
              <a:buSzPts val="960"/>
              <a:buNone/>
              <a:defRPr b="1" sz="1200"/>
            </a:lvl9pPr>
          </a:lstStyle>
          <a:p/>
        </p:txBody>
      </p:sp>
      <p:sp>
        <p:nvSpPr>
          <p:cNvPr id="426" name="Google Shape;426;p100"/>
          <p:cNvSpPr txBox="1"/>
          <p:nvPr>
            <p:ph idx="2" type="body"/>
          </p:nvPr>
        </p:nvSpPr>
        <p:spPr>
          <a:xfrm>
            <a:off x="866215" y="3179765"/>
            <a:ext cx="2356409" cy="2847293"/>
          </a:xfrm>
          <a:prstGeom prst="rect">
            <a:avLst/>
          </a:prstGeom>
          <a:noFill/>
          <a:ln>
            <a:noFill/>
          </a:ln>
        </p:spPr>
        <p:txBody>
          <a:bodyPr anchorCtr="0" anchor="t" bIns="45700" lIns="91425" spcFirstLastPara="1" rIns="91425" wrap="square" tIns="45700">
            <a:normAutofit/>
          </a:bodyPr>
          <a:lstStyle>
            <a:lvl1pPr indent="-228600" lvl="0" marL="457200" algn="l">
              <a:spcBef>
                <a:spcPts val="750"/>
              </a:spcBef>
              <a:spcAft>
                <a:spcPts val="0"/>
              </a:spcAft>
              <a:buSzPts val="840"/>
              <a:buNone/>
              <a:defRPr sz="1050"/>
            </a:lvl1pPr>
            <a:lvl2pPr indent="-228600" lvl="1" marL="914400" algn="l">
              <a:spcBef>
                <a:spcPts val="750"/>
              </a:spcBef>
              <a:spcAft>
                <a:spcPts val="0"/>
              </a:spcAft>
              <a:buSzPts val="720"/>
              <a:buNone/>
              <a:defRPr sz="900"/>
            </a:lvl2pPr>
            <a:lvl3pPr indent="-228600" lvl="2" marL="1371600" algn="l">
              <a:spcBef>
                <a:spcPts val="750"/>
              </a:spcBef>
              <a:spcAft>
                <a:spcPts val="0"/>
              </a:spcAft>
              <a:buSzPts val="600"/>
              <a:buNone/>
              <a:defRPr sz="750"/>
            </a:lvl3pPr>
            <a:lvl4pPr indent="-228600" lvl="3" marL="1828800" algn="l">
              <a:spcBef>
                <a:spcPts val="750"/>
              </a:spcBef>
              <a:spcAft>
                <a:spcPts val="0"/>
              </a:spcAft>
              <a:buSzPts val="540"/>
              <a:buNone/>
              <a:defRPr sz="675"/>
            </a:lvl4pPr>
            <a:lvl5pPr indent="-228600" lvl="4" marL="2286000" algn="l">
              <a:spcBef>
                <a:spcPts val="750"/>
              </a:spcBef>
              <a:spcAft>
                <a:spcPts val="0"/>
              </a:spcAft>
              <a:buSzPts val="540"/>
              <a:buNone/>
              <a:defRPr sz="675"/>
            </a:lvl5pPr>
            <a:lvl6pPr indent="-228600" lvl="5" marL="2743200" algn="l">
              <a:spcBef>
                <a:spcPts val="750"/>
              </a:spcBef>
              <a:spcAft>
                <a:spcPts val="0"/>
              </a:spcAft>
              <a:buSzPts val="540"/>
              <a:buNone/>
              <a:defRPr sz="675"/>
            </a:lvl6pPr>
            <a:lvl7pPr indent="-228600" lvl="6" marL="3200400" algn="l">
              <a:spcBef>
                <a:spcPts val="750"/>
              </a:spcBef>
              <a:spcAft>
                <a:spcPts val="0"/>
              </a:spcAft>
              <a:buSzPts val="540"/>
              <a:buNone/>
              <a:defRPr sz="675"/>
            </a:lvl7pPr>
            <a:lvl8pPr indent="-228600" lvl="7" marL="3657600" algn="l">
              <a:spcBef>
                <a:spcPts val="750"/>
              </a:spcBef>
              <a:spcAft>
                <a:spcPts val="0"/>
              </a:spcAft>
              <a:buSzPts val="540"/>
              <a:buNone/>
              <a:defRPr sz="675"/>
            </a:lvl8pPr>
            <a:lvl9pPr indent="-228600" lvl="8" marL="4114800" algn="l">
              <a:spcBef>
                <a:spcPts val="750"/>
              </a:spcBef>
              <a:spcAft>
                <a:spcPts val="0"/>
              </a:spcAft>
              <a:buSzPts val="540"/>
              <a:buNone/>
              <a:defRPr sz="675"/>
            </a:lvl9pPr>
          </a:lstStyle>
          <a:p/>
        </p:txBody>
      </p:sp>
      <p:sp>
        <p:nvSpPr>
          <p:cNvPr id="427" name="Google Shape;427;p100"/>
          <p:cNvSpPr txBox="1"/>
          <p:nvPr>
            <p:ph idx="3" type="body"/>
          </p:nvPr>
        </p:nvSpPr>
        <p:spPr>
          <a:xfrm>
            <a:off x="3384541" y="2603500"/>
            <a:ext cx="2360257" cy="576262"/>
          </a:xfrm>
          <a:prstGeom prst="rect">
            <a:avLst/>
          </a:prstGeom>
          <a:noFill/>
          <a:ln>
            <a:noFill/>
          </a:ln>
        </p:spPr>
        <p:txBody>
          <a:bodyPr anchorCtr="0" anchor="b" bIns="45700" lIns="91425" spcFirstLastPara="1" rIns="91425" wrap="square" tIns="45700">
            <a:noAutofit/>
          </a:bodyPr>
          <a:lstStyle>
            <a:lvl1pPr indent="-228600" lvl="0" marL="457200" algn="l">
              <a:spcBef>
                <a:spcPts val="750"/>
              </a:spcBef>
              <a:spcAft>
                <a:spcPts val="0"/>
              </a:spcAft>
              <a:buSzPts val="1440"/>
              <a:buNone/>
              <a:defRPr b="0" sz="1800">
                <a:solidFill>
                  <a:srgbClr val="EE52A4"/>
                </a:solidFill>
              </a:defRPr>
            </a:lvl1pPr>
            <a:lvl2pPr indent="-228600" lvl="1" marL="914400" algn="l">
              <a:spcBef>
                <a:spcPts val="750"/>
              </a:spcBef>
              <a:spcAft>
                <a:spcPts val="0"/>
              </a:spcAft>
              <a:buSzPts val="1200"/>
              <a:buNone/>
              <a:defRPr b="1" sz="1500"/>
            </a:lvl2pPr>
            <a:lvl3pPr indent="-228600" lvl="2" marL="1371600" algn="l">
              <a:spcBef>
                <a:spcPts val="750"/>
              </a:spcBef>
              <a:spcAft>
                <a:spcPts val="0"/>
              </a:spcAft>
              <a:buSzPts val="1080"/>
              <a:buNone/>
              <a:defRPr b="1" sz="1350"/>
            </a:lvl3pPr>
            <a:lvl4pPr indent="-228600" lvl="3" marL="1828800" algn="l">
              <a:spcBef>
                <a:spcPts val="750"/>
              </a:spcBef>
              <a:spcAft>
                <a:spcPts val="0"/>
              </a:spcAft>
              <a:buSzPts val="960"/>
              <a:buNone/>
              <a:defRPr b="1" sz="1200"/>
            </a:lvl4pPr>
            <a:lvl5pPr indent="-228600" lvl="4" marL="2286000" algn="l">
              <a:spcBef>
                <a:spcPts val="750"/>
              </a:spcBef>
              <a:spcAft>
                <a:spcPts val="0"/>
              </a:spcAft>
              <a:buSzPts val="960"/>
              <a:buNone/>
              <a:defRPr b="1" sz="1200"/>
            </a:lvl5pPr>
            <a:lvl6pPr indent="-228600" lvl="5" marL="2743200" algn="l">
              <a:spcBef>
                <a:spcPts val="750"/>
              </a:spcBef>
              <a:spcAft>
                <a:spcPts val="0"/>
              </a:spcAft>
              <a:buSzPts val="960"/>
              <a:buNone/>
              <a:defRPr b="1" sz="1200"/>
            </a:lvl6pPr>
            <a:lvl7pPr indent="-228600" lvl="6" marL="3200400" algn="l">
              <a:spcBef>
                <a:spcPts val="750"/>
              </a:spcBef>
              <a:spcAft>
                <a:spcPts val="0"/>
              </a:spcAft>
              <a:buSzPts val="960"/>
              <a:buNone/>
              <a:defRPr b="1" sz="1200"/>
            </a:lvl7pPr>
            <a:lvl8pPr indent="-228600" lvl="7" marL="3657600" algn="l">
              <a:spcBef>
                <a:spcPts val="750"/>
              </a:spcBef>
              <a:spcAft>
                <a:spcPts val="0"/>
              </a:spcAft>
              <a:buSzPts val="960"/>
              <a:buNone/>
              <a:defRPr b="1" sz="1200"/>
            </a:lvl8pPr>
            <a:lvl9pPr indent="-228600" lvl="8" marL="4114800" algn="l">
              <a:spcBef>
                <a:spcPts val="750"/>
              </a:spcBef>
              <a:spcAft>
                <a:spcPts val="0"/>
              </a:spcAft>
              <a:buSzPts val="960"/>
              <a:buNone/>
              <a:defRPr b="1" sz="1200"/>
            </a:lvl9pPr>
          </a:lstStyle>
          <a:p/>
        </p:txBody>
      </p:sp>
      <p:sp>
        <p:nvSpPr>
          <p:cNvPr id="428" name="Google Shape;428;p100"/>
          <p:cNvSpPr txBox="1"/>
          <p:nvPr>
            <p:ph idx="4" type="body"/>
          </p:nvPr>
        </p:nvSpPr>
        <p:spPr>
          <a:xfrm>
            <a:off x="3384541" y="3179764"/>
            <a:ext cx="2360257" cy="2847293"/>
          </a:xfrm>
          <a:prstGeom prst="rect">
            <a:avLst/>
          </a:prstGeom>
          <a:noFill/>
          <a:ln>
            <a:noFill/>
          </a:ln>
        </p:spPr>
        <p:txBody>
          <a:bodyPr anchorCtr="0" anchor="t" bIns="45700" lIns="91425" spcFirstLastPara="1" rIns="91425" wrap="square" tIns="45700">
            <a:normAutofit/>
          </a:bodyPr>
          <a:lstStyle>
            <a:lvl1pPr indent="-228600" lvl="0" marL="457200" algn="l">
              <a:spcBef>
                <a:spcPts val="750"/>
              </a:spcBef>
              <a:spcAft>
                <a:spcPts val="0"/>
              </a:spcAft>
              <a:buSzPts val="840"/>
              <a:buNone/>
              <a:defRPr sz="1050"/>
            </a:lvl1pPr>
            <a:lvl2pPr indent="-228600" lvl="1" marL="914400" algn="l">
              <a:spcBef>
                <a:spcPts val="750"/>
              </a:spcBef>
              <a:spcAft>
                <a:spcPts val="0"/>
              </a:spcAft>
              <a:buSzPts val="720"/>
              <a:buNone/>
              <a:defRPr sz="900"/>
            </a:lvl2pPr>
            <a:lvl3pPr indent="-228600" lvl="2" marL="1371600" algn="l">
              <a:spcBef>
                <a:spcPts val="750"/>
              </a:spcBef>
              <a:spcAft>
                <a:spcPts val="0"/>
              </a:spcAft>
              <a:buSzPts val="600"/>
              <a:buNone/>
              <a:defRPr sz="750"/>
            </a:lvl3pPr>
            <a:lvl4pPr indent="-228600" lvl="3" marL="1828800" algn="l">
              <a:spcBef>
                <a:spcPts val="750"/>
              </a:spcBef>
              <a:spcAft>
                <a:spcPts val="0"/>
              </a:spcAft>
              <a:buSzPts val="540"/>
              <a:buNone/>
              <a:defRPr sz="675"/>
            </a:lvl4pPr>
            <a:lvl5pPr indent="-228600" lvl="4" marL="2286000" algn="l">
              <a:spcBef>
                <a:spcPts val="750"/>
              </a:spcBef>
              <a:spcAft>
                <a:spcPts val="0"/>
              </a:spcAft>
              <a:buSzPts val="540"/>
              <a:buNone/>
              <a:defRPr sz="675"/>
            </a:lvl5pPr>
            <a:lvl6pPr indent="-228600" lvl="5" marL="2743200" algn="l">
              <a:spcBef>
                <a:spcPts val="750"/>
              </a:spcBef>
              <a:spcAft>
                <a:spcPts val="0"/>
              </a:spcAft>
              <a:buSzPts val="540"/>
              <a:buNone/>
              <a:defRPr sz="675"/>
            </a:lvl6pPr>
            <a:lvl7pPr indent="-228600" lvl="6" marL="3200400" algn="l">
              <a:spcBef>
                <a:spcPts val="750"/>
              </a:spcBef>
              <a:spcAft>
                <a:spcPts val="0"/>
              </a:spcAft>
              <a:buSzPts val="540"/>
              <a:buNone/>
              <a:defRPr sz="675"/>
            </a:lvl7pPr>
            <a:lvl8pPr indent="-228600" lvl="7" marL="3657600" algn="l">
              <a:spcBef>
                <a:spcPts val="750"/>
              </a:spcBef>
              <a:spcAft>
                <a:spcPts val="0"/>
              </a:spcAft>
              <a:buSzPts val="540"/>
              <a:buNone/>
              <a:defRPr sz="675"/>
            </a:lvl8pPr>
            <a:lvl9pPr indent="-228600" lvl="8" marL="4114800" algn="l">
              <a:spcBef>
                <a:spcPts val="750"/>
              </a:spcBef>
              <a:spcAft>
                <a:spcPts val="0"/>
              </a:spcAft>
              <a:buSzPts val="540"/>
              <a:buNone/>
              <a:defRPr sz="675"/>
            </a:lvl9pPr>
          </a:lstStyle>
          <a:p/>
        </p:txBody>
      </p:sp>
      <p:sp>
        <p:nvSpPr>
          <p:cNvPr id="429" name="Google Shape;429;p100"/>
          <p:cNvSpPr txBox="1"/>
          <p:nvPr>
            <p:ph idx="5" type="body"/>
          </p:nvPr>
        </p:nvSpPr>
        <p:spPr>
          <a:xfrm>
            <a:off x="5916101" y="2603501"/>
            <a:ext cx="2359298" cy="576262"/>
          </a:xfrm>
          <a:prstGeom prst="rect">
            <a:avLst/>
          </a:prstGeom>
          <a:noFill/>
          <a:ln>
            <a:noFill/>
          </a:ln>
        </p:spPr>
        <p:txBody>
          <a:bodyPr anchorCtr="0" anchor="b" bIns="45700" lIns="91425" spcFirstLastPara="1" rIns="91425" wrap="square" tIns="45700">
            <a:noAutofit/>
          </a:bodyPr>
          <a:lstStyle>
            <a:lvl1pPr indent="-228600" lvl="0" marL="457200" algn="l">
              <a:spcBef>
                <a:spcPts val="750"/>
              </a:spcBef>
              <a:spcAft>
                <a:spcPts val="0"/>
              </a:spcAft>
              <a:buSzPts val="1440"/>
              <a:buNone/>
              <a:defRPr b="0" sz="1800">
                <a:solidFill>
                  <a:srgbClr val="EE52A4"/>
                </a:solidFill>
              </a:defRPr>
            </a:lvl1pPr>
            <a:lvl2pPr indent="-228600" lvl="1" marL="914400" algn="l">
              <a:spcBef>
                <a:spcPts val="750"/>
              </a:spcBef>
              <a:spcAft>
                <a:spcPts val="0"/>
              </a:spcAft>
              <a:buSzPts val="1200"/>
              <a:buNone/>
              <a:defRPr b="1" sz="1500"/>
            </a:lvl2pPr>
            <a:lvl3pPr indent="-228600" lvl="2" marL="1371600" algn="l">
              <a:spcBef>
                <a:spcPts val="750"/>
              </a:spcBef>
              <a:spcAft>
                <a:spcPts val="0"/>
              </a:spcAft>
              <a:buSzPts val="1080"/>
              <a:buNone/>
              <a:defRPr b="1" sz="1350"/>
            </a:lvl3pPr>
            <a:lvl4pPr indent="-228600" lvl="3" marL="1828800" algn="l">
              <a:spcBef>
                <a:spcPts val="750"/>
              </a:spcBef>
              <a:spcAft>
                <a:spcPts val="0"/>
              </a:spcAft>
              <a:buSzPts val="960"/>
              <a:buNone/>
              <a:defRPr b="1" sz="1200"/>
            </a:lvl4pPr>
            <a:lvl5pPr indent="-228600" lvl="4" marL="2286000" algn="l">
              <a:spcBef>
                <a:spcPts val="750"/>
              </a:spcBef>
              <a:spcAft>
                <a:spcPts val="0"/>
              </a:spcAft>
              <a:buSzPts val="960"/>
              <a:buNone/>
              <a:defRPr b="1" sz="1200"/>
            </a:lvl5pPr>
            <a:lvl6pPr indent="-228600" lvl="5" marL="2743200" algn="l">
              <a:spcBef>
                <a:spcPts val="750"/>
              </a:spcBef>
              <a:spcAft>
                <a:spcPts val="0"/>
              </a:spcAft>
              <a:buSzPts val="960"/>
              <a:buNone/>
              <a:defRPr b="1" sz="1200"/>
            </a:lvl6pPr>
            <a:lvl7pPr indent="-228600" lvl="6" marL="3200400" algn="l">
              <a:spcBef>
                <a:spcPts val="750"/>
              </a:spcBef>
              <a:spcAft>
                <a:spcPts val="0"/>
              </a:spcAft>
              <a:buSzPts val="960"/>
              <a:buNone/>
              <a:defRPr b="1" sz="1200"/>
            </a:lvl7pPr>
            <a:lvl8pPr indent="-228600" lvl="7" marL="3657600" algn="l">
              <a:spcBef>
                <a:spcPts val="750"/>
              </a:spcBef>
              <a:spcAft>
                <a:spcPts val="0"/>
              </a:spcAft>
              <a:buSzPts val="960"/>
              <a:buNone/>
              <a:defRPr b="1" sz="1200"/>
            </a:lvl8pPr>
            <a:lvl9pPr indent="-228600" lvl="8" marL="4114800" algn="l">
              <a:spcBef>
                <a:spcPts val="750"/>
              </a:spcBef>
              <a:spcAft>
                <a:spcPts val="0"/>
              </a:spcAft>
              <a:buSzPts val="960"/>
              <a:buNone/>
              <a:defRPr b="1" sz="1200"/>
            </a:lvl9pPr>
          </a:lstStyle>
          <a:p/>
        </p:txBody>
      </p:sp>
      <p:sp>
        <p:nvSpPr>
          <p:cNvPr id="430" name="Google Shape;430;p100"/>
          <p:cNvSpPr txBox="1"/>
          <p:nvPr>
            <p:ph idx="6" type="body"/>
          </p:nvPr>
        </p:nvSpPr>
        <p:spPr>
          <a:xfrm>
            <a:off x="5916247" y="3179763"/>
            <a:ext cx="2359152" cy="2847293"/>
          </a:xfrm>
          <a:prstGeom prst="rect">
            <a:avLst/>
          </a:prstGeom>
          <a:noFill/>
          <a:ln>
            <a:noFill/>
          </a:ln>
        </p:spPr>
        <p:txBody>
          <a:bodyPr anchorCtr="0" anchor="t" bIns="45700" lIns="91425" spcFirstLastPara="1" rIns="91425" wrap="square" tIns="45700">
            <a:normAutofit/>
          </a:bodyPr>
          <a:lstStyle>
            <a:lvl1pPr indent="-228600" lvl="0" marL="457200" algn="l">
              <a:spcBef>
                <a:spcPts val="750"/>
              </a:spcBef>
              <a:spcAft>
                <a:spcPts val="0"/>
              </a:spcAft>
              <a:buSzPts val="840"/>
              <a:buNone/>
              <a:defRPr sz="1050"/>
            </a:lvl1pPr>
            <a:lvl2pPr indent="-228600" lvl="1" marL="914400" algn="l">
              <a:spcBef>
                <a:spcPts val="750"/>
              </a:spcBef>
              <a:spcAft>
                <a:spcPts val="0"/>
              </a:spcAft>
              <a:buSzPts val="720"/>
              <a:buNone/>
              <a:defRPr sz="900"/>
            </a:lvl2pPr>
            <a:lvl3pPr indent="-228600" lvl="2" marL="1371600" algn="l">
              <a:spcBef>
                <a:spcPts val="750"/>
              </a:spcBef>
              <a:spcAft>
                <a:spcPts val="0"/>
              </a:spcAft>
              <a:buSzPts val="600"/>
              <a:buNone/>
              <a:defRPr sz="750"/>
            </a:lvl3pPr>
            <a:lvl4pPr indent="-228600" lvl="3" marL="1828800" algn="l">
              <a:spcBef>
                <a:spcPts val="750"/>
              </a:spcBef>
              <a:spcAft>
                <a:spcPts val="0"/>
              </a:spcAft>
              <a:buSzPts val="540"/>
              <a:buNone/>
              <a:defRPr sz="675"/>
            </a:lvl4pPr>
            <a:lvl5pPr indent="-228600" lvl="4" marL="2286000" algn="l">
              <a:spcBef>
                <a:spcPts val="750"/>
              </a:spcBef>
              <a:spcAft>
                <a:spcPts val="0"/>
              </a:spcAft>
              <a:buSzPts val="540"/>
              <a:buNone/>
              <a:defRPr sz="675"/>
            </a:lvl5pPr>
            <a:lvl6pPr indent="-228600" lvl="5" marL="2743200" algn="l">
              <a:spcBef>
                <a:spcPts val="750"/>
              </a:spcBef>
              <a:spcAft>
                <a:spcPts val="0"/>
              </a:spcAft>
              <a:buSzPts val="540"/>
              <a:buNone/>
              <a:defRPr sz="675"/>
            </a:lvl6pPr>
            <a:lvl7pPr indent="-228600" lvl="6" marL="3200400" algn="l">
              <a:spcBef>
                <a:spcPts val="750"/>
              </a:spcBef>
              <a:spcAft>
                <a:spcPts val="0"/>
              </a:spcAft>
              <a:buSzPts val="540"/>
              <a:buNone/>
              <a:defRPr sz="675"/>
            </a:lvl7pPr>
            <a:lvl8pPr indent="-228600" lvl="7" marL="3657600" algn="l">
              <a:spcBef>
                <a:spcPts val="750"/>
              </a:spcBef>
              <a:spcAft>
                <a:spcPts val="0"/>
              </a:spcAft>
              <a:buSzPts val="540"/>
              <a:buNone/>
              <a:defRPr sz="675"/>
            </a:lvl8pPr>
            <a:lvl9pPr indent="-228600" lvl="8" marL="4114800" algn="l">
              <a:spcBef>
                <a:spcPts val="750"/>
              </a:spcBef>
              <a:spcAft>
                <a:spcPts val="0"/>
              </a:spcAft>
              <a:buSzPts val="540"/>
              <a:buNone/>
              <a:defRPr sz="675"/>
            </a:lvl9pPr>
          </a:lstStyle>
          <a:p/>
        </p:txBody>
      </p:sp>
      <p:cxnSp>
        <p:nvCxnSpPr>
          <p:cNvPr id="431" name="Google Shape;431;p100"/>
          <p:cNvCxnSpPr/>
          <p:nvPr/>
        </p:nvCxnSpPr>
        <p:spPr>
          <a:xfrm>
            <a:off x="3302978" y="2569634"/>
            <a:ext cx="0" cy="3492499"/>
          </a:xfrm>
          <a:prstGeom prst="straightConnector1">
            <a:avLst/>
          </a:prstGeom>
          <a:noFill/>
          <a:ln cap="flat" cmpd="sng" w="12700">
            <a:solidFill>
              <a:schemeClr val="accent1">
                <a:alpha val="40000"/>
              </a:schemeClr>
            </a:solidFill>
            <a:prstDash val="solid"/>
            <a:round/>
            <a:headEnd len="sm" w="sm" type="none"/>
            <a:tailEnd len="sm" w="sm" type="none"/>
          </a:ln>
        </p:spPr>
      </p:cxnSp>
      <p:cxnSp>
        <p:nvCxnSpPr>
          <p:cNvPr id="432" name="Google Shape;432;p100"/>
          <p:cNvCxnSpPr/>
          <p:nvPr/>
        </p:nvCxnSpPr>
        <p:spPr>
          <a:xfrm>
            <a:off x="5829301" y="2569634"/>
            <a:ext cx="0" cy="3492499"/>
          </a:xfrm>
          <a:prstGeom prst="straightConnector1">
            <a:avLst/>
          </a:prstGeom>
          <a:noFill/>
          <a:ln cap="flat" cmpd="sng" w="12700">
            <a:solidFill>
              <a:schemeClr val="accent1">
                <a:alpha val="40000"/>
              </a:schemeClr>
            </a:solidFill>
            <a:prstDash val="solid"/>
            <a:round/>
            <a:headEnd len="sm" w="sm" type="none"/>
            <a:tailEnd len="sm" w="sm" type="none"/>
          </a:ln>
        </p:spPr>
      </p:cxnSp>
      <p:sp>
        <p:nvSpPr>
          <p:cNvPr id="433" name="Google Shape;433;p100"/>
          <p:cNvSpPr txBox="1"/>
          <p:nvPr>
            <p:ph idx="10" type="dt"/>
          </p:nvPr>
        </p:nvSpPr>
        <p:spPr>
          <a:xfrm>
            <a:off x="7989829" y="6391839"/>
            <a:ext cx="742949" cy="304799"/>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4" name="Google Shape;434;p100"/>
          <p:cNvSpPr txBox="1"/>
          <p:nvPr>
            <p:ph idx="11" type="ftr"/>
          </p:nvPr>
        </p:nvSpPr>
        <p:spPr>
          <a:xfrm>
            <a:off x="420833" y="6391839"/>
            <a:ext cx="2894846" cy="304801"/>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5" name="Google Shape;435;p100"/>
          <p:cNvSpPr txBox="1"/>
          <p:nvPr>
            <p:ph idx="12" type="sldNum"/>
          </p:nvPr>
        </p:nvSpPr>
        <p:spPr>
          <a:xfrm>
            <a:off x="7764406" y="295730"/>
            <a:ext cx="628649"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spcAft>
                <a:spcPts val="0"/>
              </a:spcAft>
              <a:buNone/>
              <a:defRPr/>
            </a:lvl1pPr>
            <a:lvl2pPr indent="0" lvl="1" marL="0" algn="ctr">
              <a:spcBef>
                <a:spcPts val="0"/>
              </a:spcBef>
              <a:spcAft>
                <a:spcPts val="0"/>
              </a:spcAft>
              <a:buNone/>
              <a:defRPr/>
            </a:lvl2pPr>
            <a:lvl3pPr indent="0" lvl="2" marL="0" algn="ctr">
              <a:spcBef>
                <a:spcPts val="0"/>
              </a:spcBef>
              <a:spcAft>
                <a:spcPts val="0"/>
              </a:spcAft>
              <a:buNone/>
              <a:defRPr/>
            </a:lvl3pPr>
            <a:lvl4pPr indent="0" lvl="3" marL="0" algn="ctr">
              <a:spcBef>
                <a:spcPts val="0"/>
              </a:spcBef>
              <a:spcAft>
                <a:spcPts val="0"/>
              </a:spcAft>
              <a:buNone/>
              <a:defRPr/>
            </a:lvl4pPr>
            <a:lvl5pPr indent="0" lvl="4" marL="0" algn="ctr">
              <a:spcBef>
                <a:spcPts val="0"/>
              </a:spcBef>
              <a:spcAft>
                <a:spcPts val="0"/>
              </a:spcAft>
              <a:buNone/>
              <a:defRPr/>
            </a:lvl5pPr>
            <a:lvl6pPr indent="0" lvl="5" marL="0" algn="ctr">
              <a:spcBef>
                <a:spcPts val="0"/>
              </a:spcBef>
              <a:spcAft>
                <a:spcPts val="0"/>
              </a:spcAft>
              <a:buNone/>
              <a:defRPr/>
            </a:lvl6pPr>
            <a:lvl7pPr indent="0" lvl="6" marL="0" algn="ctr">
              <a:spcBef>
                <a:spcPts val="0"/>
              </a:spcBef>
              <a:spcAft>
                <a:spcPts val="0"/>
              </a:spcAft>
              <a:buNone/>
              <a:defRPr/>
            </a:lvl7pPr>
            <a:lvl8pPr indent="0" lvl="7" marL="0" algn="ctr">
              <a:spcBef>
                <a:spcPts val="0"/>
              </a:spcBef>
              <a:spcAft>
                <a:spcPts val="0"/>
              </a:spcAft>
              <a:buNone/>
              <a:defRPr/>
            </a:lvl8pPr>
            <a:lvl9pPr indent="0" lvl="8" marL="0" algn="ctr">
              <a:spcBef>
                <a:spcPts val="0"/>
              </a:spcBef>
              <a:spcAft>
                <a:spcPts val="0"/>
              </a:spcAft>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Picture Column">
  <p:cSld name="3 Picture Column">
    <p:spTree>
      <p:nvGrpSpPr>
        <p:cNvPr id="436" name="Shape 436"/>
        <p:cNvGrpSpPr/>
        <p:nvPr/>
      </p:nvGrpSpPr>
      <p:grpSpPr>
        <a:xfrm>
          <a:off x="0" y="0"/>
          <a:ext cx="0" cy="0"/>
          <a:chOff x="0" y="0"/>
          <a:chExt cx="0" cy="0"/>
        </a:xfrm>
      </p:grpSpPr>
      <p:sp>
        <p:nvSpPr>
          <p:cNvPr id="437" name="Google Shape;437;p101"/>
          <p:cNvSpPr txBox="1"/>
          <p:nvPr>
            <p:ph type="title"/>
          </p:nvPr>
        </p:nvSpPr>
        <p:spPr>
          <a:xfrm>
            <a:off x="866216" y="973668"/>
            <a:ext cx="6619244" cy="70696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chemeClr val="lt2"/>
              </a:buClr>
              <a:buSzPts val="2700"/>
              <a:buFont typeface="Century Gothic"/>
              <a:buNone/>
              <a:defRPr sz="27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8" name="Google Shape;438;p101"/>
          <p:cNvSpPr txBox="1"/>
          <p:nvPr>
            <p:ph idx="1" type="body"/>
          </p:nvPr>
        </p:nvSpPr>
        <p:spPr>
          <a:xfrm>
            <a:off x="866215" y="4532844"/>
            <a:ext cx="2287829" cy="576262"/>
          </a:xfrm>
          <a:prstGeom prst="rect">
            <a:avLst/>
          </a:prstGeom>
          <a:noFill/>
          <a:ln>
            <a:noFill/>
          </a:ln>
        </p:spPr>
        <p:txBody>
          <a:bodyPr anchorCtr="0" anchor="b" bIns="45700" lIns="91425" spcFirstLastPara="1" rIns="91425" wrap="square" tIns="45700">
            <a:noAutofit/>
          </a:bodyPr>
          <a:lstStyle>
            <a:lvl1pPr indent="-228600" lvl="0" marL="457200" algn="l">
              <a:spcBef>
                <a:spcPts val="750"/>
              </a:spcBef>
              <a:spcAft>
                <a:spcPts val="0"/>
              </a:spcAft>
              <a:buSzPts val="1440"/>
              <a:buNone/>
              <a:defRPr b="0" sz="1800">
                <a:solidFill>
                  <a:srgbClr val="EE52A4"/>
                </a:solidFill>
              </a:defRPr>
            </a:lvl1pPr>
            <a:lvl2pPr indent="-228600" lvl="1" marL="914400" algn="l">
              <a:spcBef>
                <a:spcPts val="750"/>
              </a:spcBef>
              <a:spcAft>
                <a:spcPts val="0"/>
              </a:spcAft>
              <a:buSzPts val="1200"/>
              <a:buNone/>
              <a:defRPr b="1" sz="1500"/>
            </a:lvl2pPr>
            <a:lvl3pPr indent="-228600" lvl="2" marL="1371600" algn="l">
              <a:spcBef>
                <a:spcPts val="750"/>
              </a:spcBef>
              <a:spcAft>
                <a:spcPts val="0"/>
              </a:spcAft>
              <a:buSzPts val="1080"/>
              <a:buNone/>
              <a:defRPr b="1" sz="1350"/>
            </a:lvl3pPr>
            <a:lvl4pPr indent="-228600" lvl="3" marL="1828800" algn="l">
              <a:spcBef>
                <a:spcPts val="750"/>
              </a:spcBef>
              <a:spcAft>
                <a:spcPts val="0"/>
              </a:spcAft>
              <a:buSzPts val="960"/>
              <a:buNone/>
              <a:defRPr b="1" sz="1200"/>
            </a:lvl4pPr>
            <a:lvl5pPr indent="-228600" lvl="4" marL="2286000" algn="l">
              <a:spcBef>
                <a:spcPts val="750"/>
              </a:spcBef>
              <a:spcAft>
                <a:spcPts val="0"/>
              </a:spcAft>
              <a:buSzPts val="960"/>
              <a:buNone/>
              <a:defRPr b="1" sz="1200"/>
            </a:lvl5pPr>
            <a:lvl6pPr indent="-228600" lvl="5" marL="2743200" algn="l">
              <a:spcBef>
                <a:spcPts val="750"/>
              </a:spcBef>
              <a:spcAft>
                <a:spcPts val="0"/>
              </a:spcAft>
              <a:buSzPts val="960"/>
              <a:buNone/>
              <a:defRPr b="1" sz="1200"/>
            </a:lvl6pPr>
            <a:lvl7pPr indent="-228600" lvl="6" marL="3200400" algn="l">
              <a:spcBef>
                <a:spcPts val="750"/>
              </a:spcBef>
              <a:spcAft>
                <a:spcPts val="0"/>
              </a:spcAft>
              <a:buSzPts val="960"/>
              <a:buNone/>
              <a:defRPr b="1" sz="1200"/>
            </a:lvl7pPr>
            <a:lvl8pPr indent="-228600" lvl="7" marL="3657600" algn="l">
              <a:spcBef>
                <a:spcPts val="750"/>
              </a:spcBef>
              <a:spcAft>
                <a:spcPts val="0"/>
              </a:spcAft>
              <a:buSzPts val="960"/>
              <a:buNone/>
              <a:defRPr b="1" sz="1200"/>
            </a:lvl8pPr>
            <a:lvl9pPr indent="-228600" lvl="8" marL="4114800" algn="l">
              <a:spcBef>
                <a:spcPts val="750"/>
              </a:spcBef>
              <a:spcAft>
                <a:spcPts val="0"/>
              </a:spcAft>
              <a:buSzPts val="960"/>
              <a:buNone/>
              <a:defRPr b="1" sz="1200"/>
            </a:lvl9pPr>
          </a:lstStyle>
          <a:p/>
        </p:txBody>
      </p:sp>
      <p:sp>
        <p:nvSpPr>
          <p:cNvPr id="439" name="Google Shape;439;p101"/>
          <p:cNvSpPr/>
          <p:nvPr>
            <p:ph idx="2" type="pic"/>
          </p:nvPr>
        </p:nvSpPr>
        <p:spPr>
          <a:xfrm>
            <a:off x="1000915" y="2603500"/>
            <a:ext cx="2018432" cy="1591510"/>
          </a:xfrm>
          <a:prstGeom prst="roundRect">
            <a:avLst>
              <a:gd fmla="val 1858" name="adj"/>
            </a:avLst>
          </a:prstGeom>
          <a:noFill/>
          <a:ln>
            <a:noFill/>
          </a:ln>
          <a:effectLst>
            <a:outerShdw blurRad="50800" rotWithShape="0" algn="tl" dir="5400000" dist="50800">
              <a:srgbClr val="000000">
                <a:alpha val="42745"/>
              </a:srgbClr>
            </a:outerShdw>
          </a:effectLst>
        </p:spPr>
        <p:txBody>
          <a:bodyPr anchorCtr="0" anchor="t" bIns="45700" lIns="91425" spcFirstLastPara="1" rIns="91425" wrap="square" tIns="45700">
            <a:normAutofit/>
          </a:bodyPr>
          <a:lstStyle>
            <a:lvl1pPr lvl="0" marR="0" rtl="0" algn="ctr">
              <a:spcBef>
                <a:spcPts val="750"/>
              </a:spcBef>
              <a:spcAft>
                <a:spcPts val="0"/>
              </a:spcAft>
              <a:buClr>
                <a:schemeClr val="accent1"/>
              </a:buClr>
              <a:buSzPts val="960"/>
              <a:buFont typeface="Noto Sans Symbols"/>
              <a:buNone/>
              <a:defRPr b="0" i="0" sz="1200" u="none" cap="none" strike="noStrike">
                <a:solidFill>
                  <a:srgbClr val="3F3F3F"/>
                </a:solidFill>
                <a:latin typeface="Century Gothic"/>
                <a:ea typeface="Century Gothic"/>
                <a:cs typeface="Century Gothic"/>
                <a:sym typeface="Century Gothic"/>
              </a:defRPr>
            </a:lvl1pPr>
            <a:lvl2pPr lvl="1" marR="0" rtl="0" algn="l">
              <a:spcBef>
                <a:spcPts val="750"/>
              </a:spcBef>
              <a:spcAft>
                <a:spcPts val="0"/>
              </a:spcAft>
              <a:buClr>
                <a:schemeClr val="accent1"/>
              </a:buClr>
              <a:buSzPts val="960"/>
              <a:buFont typeface="Noto Sans Symbols"/>
              <a:buNone/>
              <a:defRPr b="0" i="0" sz="1200" u="none" cap="none" strike="noStrike">
                <a:solidFill>
                  <a:srgbClr val="3F3F3F"/>
                </a:solidFill>
                <a:latin typeface="Century Gothic"/>
                <a:ea typeface="Century Gothic"/>
                <a:cs typeface="Century Gothic"/>
                <a:sym typeface="Century Gothic"/>
              </a:defRPr>
            </a:lvl2pPr>
            <a:lvl3pPr lvl="2" marR="0" rtl="0" algn="l">
              <a:spcBef>
                <a:spcPts val="750"/>
              </a:spcBef>
              <a:spcAft>
                <a:spcPts val="0"/>
              </a:spcAft>
              <a:buClr>
                <a:schemeClr val="accent1"/>
              </a:buClr>
              <a:buSzPts val="960"/>
              <a:buFont typeface="Noto Sans Symbols"/>
              <a:buNone/>
              <a:defRPr b="0" i="0" sz="1200" u="none" cap="none" strike="noStrike">
                <a:solidFill>
                  <a:srgbClr val="3F3F3F"/>
                </a:solidFill>
                <a:latin typeface="Century Gothic"/>
                <a:ea typeface="Century Gothic"/>
                <a:cs typeface="Century Gothic"/>
                <a:sym typeface="Century Gothic"/>
              </a:defRPr>
            </a:lvl3pPr>
            <a:lvl4pPr lvl="3" marR="0" rtl="0" algn="l">
              <a:spcBef>
                <a:spcPts val="750"/>
              </a:spcBef>
              <a:spcAft>
                <a:spcPts val="0"/>
              </a:spcAft>
              <a:buClr>
                <a:schemeClr val="accent1"/>
              </a:buClr>
              <a:buSzPts val="960"/>
              <a:buFont typeface="Noto Sans Symbols"/>
              <a:buNone/>
              <a:defRPr b="0" i="0" sz="1200" u="none" cap="none" strike="noStrike">
                <a:solidFill>
                  <a:srgbClr val="3F3F3F"/>
                </a:solidFill>
                <a:latin typeface="Century Gothic"/>
                <a:ea typeface="Century Gothic"/>
                <a:cs typeface="Century Gothic"/>
                <a:sym typeface="Century Gothic"/>
              </a:defRPr>
            </a:lvl4pPr>
            <a:lvl5pPr lvl="4" marR="0" rtl="0" algn="l">
              <a:spcBef>
                <a:spcPts val="750"/>
              </a:spcBef>
              <a:spcAft>
                <a:spcPts val="0"/>
              </a:spcAft>
              <a:buClr>
                <a:schemeClr val="accent1"/>
              </a:buClr>
              <a:buSzPts val="960"/>
              <a:buFont typeface="Noto Sans Symbols"/>
              <a:buNone/>
              <a:defRPr b="0" i="0" sz="1200" u="none" cap="none" strike="noStrike">
                <a:solidFill>
                  <a:srgbClr val="3F3F3F"/>
                </a:solidFill>
                <a:latin typeface="Century Gothic"/>
                <a:ea typeface="Century Gothic"/>
                <a:cs typeface="Century Gothic"/>
                <a:sym typeface="Century Gothic"/>
              </a:defRPr>
            </a:lvl5pPr>
            <a:lvl6pPr lvl="5" marR="0" rtl="0" algn="l">
              <a:spcBef>
                <a:spcPts val="750"/>
              </a:spcBef>
              <a:spcAft>
                <a:spcPts val="0"/>
              </a:spcAft>
              <a:buClr>
                <a:schemeClr val="accent1"/>
              </a:buClr>
              <a:buSzPts val="960"/>
              <a:buFont typeface="Noto Sans Symbols"/>
              <a:buNone/>
              <a:defRPr b="0" i="0" sz="1200" u="none" cap="none" strike="noStrike">
                <a:solidFill>
                  <a:srgbClr val="3F3F3F"/>
                </a:solidFill>
                <a:latin typeface="Century Gothic"/>
                <a:ea typeface="Century Gothic"/>
                <a:cs typeface="Century Gothic"/>
                <a:sym typeface="Century Gothic"/>
              </a:defRPr>
            </a:lvl6pPr>
            <a:lvl7pPr lvl="6" marR="0" rtl="0" algn="l">
              <a:spcBef>
                <a:spcPts val="750"/>
              </a:spcBef>
              <a:spcAft>
                <a:spcPts val="0"/>
              </a:spcAft>
              <a:buClr>
                <a:schemeClr val="accent1"/>
              </a:buClr>
              <a:buSzPts val="960"/>
              <a:buFont typeface="Noto Sans Symbols"/>
              <a:buNone/>
              <a:defRPr b="0" i="0" sz="1200" u="none" cap="none" strike="noStrike">
                <a:solidFill>
                  <a:srgbClr val="3F3F3F"/>
                </a:solidFill>
                <a:latin typeface="Century Gothic"/>
                <a:ea typeface="Century Gothic"/>
                <a:cs typeface="Century Gothic"/>
                <a:sym typeface="Century Gothic"/>
              </a:defRPr>
            </a:lvl7pPr>
            <a:lvl8pPr lvl="7" marR="0" rtl="0" algn="l">
              <a:spcBef>
                <a:spcPts val="750"/>
              </a:spcBef>
              <a:spcAft>
                <a:spcPts val="0"/>
              </a:spcAft>
              <a:buClr>
                <a:schemeClr val="accent1"/>
              </a:buClr>
              <a:buSzPts val="960"/>
              <a:buFont typeface="Noto Sans Symbols"/>
              <a:buNone/>
              <a:defRPr b="0" i="0" sz="1200" u="none" cap="none" strike="noStrike">
                <a:solidFill>
                  <a:srgbClr val="3F3F3F"/>
                </a:solidFill>
                <a:latin typeface="Century Gothic"/>
                <a:ea typeface="Century Gothic"/>
                <a:cs typeface="Century Gothic"/>
                <a:sym typeface="Century Gothic"/>
              </a:defRPr>
            </a:lvl8pPr>
            <a:lvl9pPr lvl="8" marR="0" rtl="0" algn="l">
              <a:spcBef>
                <a:spcPts val="750"/>
              </a:spcBef>
              <a:spcAft>
                <a:spcPts val="0"/>
              </a:spcAft>
              <a:buClr>
                <a:schemeClr val="accent1"/>
              </a:buClr>
              <a:buSzPts val="960"/>
              <a:buFont typeface="Noto Sans Symbols"/>
              <a:buNone/>
              <a:defRPr b="0" i="0" sz="1200" u="none" cap="none" strike="noStrike">
                <a:solidFill>
                  <a:srgbClr val="3F3F3F"/>
                </a:solidFill>
                <a:latin typeface="Century Gothic"/>
                <a:ea typeface="Century Gothic"/>
                <a:cs typeface="Century Gothic"/>
                <a:sym typeface="Century Gothic"/>
              </a:defRPr>
            </a:lvl9pPr>
          </a:lstStyle>
          <a:p/>
        </p:txBody>
      </p:sp>
      <p:sp>
        <p:nvSpPr>
          <p:cNvPr id="440" name="Google Shape;440;p101"/>
          <p:cNvSpPr txBox="1"/>
          <p:nvPr>
            <p:ph idx="3" type="body"/>
          </p:nvPr>
        </p:nvSpPr>
        <p:spPr>
          <a:xfrm>
            <a:off x="866215" y="5109106"/>
            <a:ext cx="2287829" cy="917952"/>
          </a:xfrm>
          <a:prstGeom prst="rect">
            <a:avLst/>
          </a:prstGeom>
          <a:noFill/>
          <a:ln>
            <a:noFill/>
          </a:ln>
        </p:spPr>
        <p:txBody>
          <a:bodyPr anchorCtr="0" anchor="t" bIns="45700" lIns="91425" spcFirstLastPara="1" rIns="91425" wrap="square" tIns="45700">
            <a:normAutofit/>
          </a:bodyPr>
          <a:lstStyle>
            <a:lvl1pPr indent="-228600" lvl="0" marL="457200" algn="l">
              <a:spcBef>
                <a:spcPts val="750"/>
              </a:spcBef>
              <a:spcAft>
                <a:spcPts val="0"/>
              </a:spcAft>
              <a:buSzPts val="840"/>
              <a:buNone/>
              <a:defRPr sz="1050"/>
            </a:lvl1pPr>
            <a:lvl2pPr indent="-228600" lvl="1" marL="914400" algn="l">
              <a:spcBef>
                <a:spcPts val="750"/>
              </a:spcBef>
              <a:spcAft>
                <a:spcPts val="0"/>
              </a:spcAft>
              <a:buSzPts val="720"/>
              <a:buNone/>
              <a:defRPr sz="900"/>
            </a:lvl2pPr>
            <a:lvl3pPr indent="-228600" lvl="2" marL="1371600" algn="l">
              <a:spcBef>
                <a:spcPts val="750"/>
              </a:spcBef>
              <a:spcAft>
                <a:spcPts val="0"/>
              </a:spcAft>
              <a:buSzPts val="600"/>
              <a:buNone/>
              <a:defRPr sz="750"/>
            </a:lvl3pPr>
            <a:lvl4pPr indent="-228600" lvl="3" marL="1828800" algn="l">
              <a:spcBef>
                <a:spcPts val="750"/>
              </a:spcBef>
              <a:spcAft>
                <a:spcPts val="0"/>
              </a:spcAft>
              <a:buSzPts val="540"/>
              <a:buNone/>
              <a:defRPr sz="675"/>
            </a:lvl4pPr>
            <a:lvl5pPr indent="-228600" lvl="4" marL="2286000" algn="l">
              <a:spcBef>
                <a:spcPts val="750"/>
              </a:spcBef>
              <a:spcAft>
                <a:spcPts val="0"/>
              </a:spcAft>
              <a:buSzPts val="540"/>
              <a:buNone/>
              <a:defRPr sz="675"/>
            </a:lvl5pPr>
            <a:lvl6pPr indent="-228600" lvl="5" marL="2743200" algn="l">
              <a:spcBef>
                <a:spcPts val="750"/>
              </a:spcBef>
              <a:spcAft>
                <a:spcPts val="0"/>
              </a:spcAft>
              <a:buSzPts val="540"/>
              <a:buNone/>
              <a:defRPr sz="675"/>
            </a:lvl6pPr>
            <a:lvl7pPr indent="-228600" lvl="6" marL="3200400" algn="l">
              <a:spcBef>
                <a:spcPts val="750"/>
              </a:spcBef>
              <a:spcAft>
                <a:spcPts val="0"/>
              </a:spcAft>
              <a:buSzPts val="540"/>
              <a:buNone/>
              <a:defRPr sz="675"/>
            </a:lvl7pPr>
            <a:lvl8pPr indent="-228600" lvl="7" marL="3657600" algn="l">
              <a:spcBef>
                <a:spcPts val="750"/>
              </a:spcBef>
              <a:spcAft>
                <a:spcPts val="0"/>
              </a:spcAft>
              <a:buSzPts val="540"/>
              <a:buNone/>
              <a:defRPr sz="675"/>
            </a:lvl8pPr>
            <a:lvl9pPr indent="-228600" lvl="8" marL="4114800" algn="l">
              <a:spcBef>
                <a:spcPts val="750"/>
              </a:spcBef>
              <a:spcAft>
                <a:spcPts val="0"/>
              </a:spcAft>
              <a:buSzPts val="540"/>
              <a:buNone/>
              <a:defRPr sz="675"/>
            </a:lvl9pPr>
          </a:lstStyle>
          <a:p/>
        </p:txBody>
      </p:sp>
      <p:sp>
        <p:nvSpPr>
          <p:cNvPr id="441" name="Google Shape;441;p101"/>
          <p:cNvSpPr txBox="1"/>
          <p:nvPr>
            <p:ph idx="4" type="body"/>
          </p:nvPr>
        </p:nvSpPr>
        <p:spPr>
          <a:xfrm>
            <a:off x="3426649" y="4532845"/>
            <a:ext cx="2287829" cy="576263"/>
          </a:xfrm>
          <a:prstGeom prst="rect">
            <a:avLst/>
          </a:prstGeom>
          <a:noFill/>
          <a:ln>
            <a:noFill/>
          </a:ln>
        </p:spPr>
        <p:txBody>
          <a:bodyPr anchorCtr="0" anchor="b" bIns="45700" lIns="91425" spcFirstLastPara="1" rIns="91425" wrap="square" tIns="45700">
            <a:noAutofit/>
          </a:bodyPr>
          <a:lstStyle>
            <a:lvl1pPr indent="-228600" lvl="0" marL="457200" algn="l">
              <a:spcBef>
                <a:spcPts val="750"/>
              </a:spcBef>
              <a:spcAft>
                <a:spcPts val="0"/>
              </a:spcAft>
              <a:buSzPts val="1440"/>
              <a:buNone/>
              <a:defRPr b="0" sz="1800">
                <a:solidFill>
                  <a:srgbClr val="EE52A4"/>
                </a:solidFill>
              </a:defRPr>
            </a:lvl1pPr>
            <a:lvl2pPr indent="-228600" lvl="1" marL="914400" algn="l">
              <a:spcBef>
                <a:spcPts val="750"/>
              </a:spcBef>
              <a:spcAft>
                <a:spcPts val="0"/>
              </a:spcAft>
              <a:buSzPts val="1200"/>
              <a:buNone/>
              <a:defRPr b="1" sz="1500"/>
            </a:lvl2pPr>
            <a:lvl3pPr indent="-228600" lvl="2" marL="1371600" algn="l">
              <a:spcBef>
                <a:spcPts val="750"/>
              </a:spcBef>
              <a:spcAft>
                <a:spcPts val="0"/>
              </a:spcAft>
              <a:buSzPts val="1080"/>
              <a:buNone/>
              <a:defRPr b="1" sz="1350"/>
            </a:lvl3pPr>
            <a:lvl4pPr indent="-228600" lvl="3" marL="1828800" algn="l">
              <a:spcBef>
                <a:spcPts val="750"/>
              </a:spcBef>
              <a:spcAft>
                <a:spcPts val="0"/>
              </a:spcAft>
              <a:buSzPts val="960"/>
              <a:buNone/>
              <a:defRPr b="1" sz="1200"/>
            </a:lvl4pPr>
            <a:lvl5pPr indent="-228600" lvl="4" marL="2286000" algn="l">
              <a:spcBef>
                <a:spcPts val="750"/>
              </a:spcBef>
              <a:spcAft>
                <a:spcPts val="0"/>
              </a:spcAft>
              <a:buSzPts val="960"/>
              <a:buNone/>
              <a:defRPr b="1" sz="1200"/>
            </a:lvl5pPr>
            <a:lvl6pPr indent="-228600" lvl="5" marL="2743200" algn="l">
              <a:spcBef>
                <a:spcPts val="750"/>
              </a:spcBef>
              <a:spcAft>
                <a:spcPts val="0"/>
              </a:spcAft>
              <a:buSzPts val="960"/>
              <a:buNone/>
              <a:defRPr b="1" sz="1200"/>
            </a:lvl6pPr>
            <a:lvl7pPr indent="-228600" lvl="6" marL="3200400" algn="l">
              <a:spcBef>
                <a:spcPts val="750"/>
              </a:spcBef>
              <a:spcAft>
                <a:spcPts val="0"/>
              </a:spcAft>
              <a:buSzPts val="960"/>
              <a:buNone/>
              <a:defRPr b="1" sz="1200"/>
            </a:lvl7pPr>
            <a:lvl8pPr indent="-228600" lvl="7" marL="3657600" algn="l">
              <a:spcBef>
                <a:spcPts val="750"/>
              </a:spcBef>
              <a:spcAft>
                <a:spcPts val="0"/>
              </a:spcAft>
              <a:buSzPts val="960"/>
              <a:buNone/>
              <a:defRPr b="1" sz="1200"/>
            </a:lvl8pPr>
            <a:lvl9pPr indent="-228600" lvl="8" marL="4114800" algn="l">
              <a:spcBef>
                <a:spcPts val="750"/>
              </a:spcBef>
              <a:spcAft>
                <a:spcPts val="0"/>
              </a:spcAft>
              <a:buSzPts val="960"/>
              <a:buNone/>
              <a:defRPr b="1" sz="1200"/>
            </a:lvl9pPr>
          </a:lstStyle>
          <a:p/>
        </p:txBody>
      </p:sp>
      <p:sp>
        <p:nvSpPr>
          <p:cNvPr id="442" name="Google Shape;442;p101"/>
          <p:cNvSpPr/>
          <p:nvPr>
            <p:ph idx="5" type="pic"/>
          </p:nvPr>
        </p:nvSpPr>
        <p:spPr>
          <a:xfrm>
            <a:off x="3561347" y="2603500"/>
            <a:ext cx="2018432" cy="1591510"/>
          </a:xfrm>
          <a:prstGeom prst="roundRect">
            <a:avLst>
              <a:gd fmla="val 1858" name="adj"/>
            </a:avLst>
          </a:prstGeom>
          <a:noFill/>
          <a:ln>
            <a:noFill/>
          </a:ln>
          <a:effectLst>
            <a:outerShdw blurRad="50800" rotWithShape="0" algn="tl" dir="5400000" dist="50800">
              <a:srgbClr val="000000">
                <a:alpha val="42745"/>
              </a:srgbClr>
            </a:outerShdw>
          </a:effectLst>
        </p:spPr>
        <p:txBody>
          <a:bodyPr anchorCtr="0" anchor="t" bIns="45700" lIns="91425" spcFirstLastPara="1" rIns="91425" wrap="square" tIns="45700">
            <a:normAutofit/>
          </a:bodyPr>
          <a:lstStyle>
            <a:lvl1pPr lvl="0" marR="0" rtl="0" algn="ctr">
              <a:spcBef>
                <a:spcPts val="750"/>
              </a:spcBef>
              <a:spcAft>
                <a:spcPts val="0"/>
              </a:spcAft>
              <a:buClr>
                <a:schemeClr val="accent1"/>
              </a:buClr>
              <a:buSzPts val="960"/>
              <a:buFont typeface="Noto Sans Symbols"/>
              <a:buNone/>
              <a:defRPr b="0" i="0" sz="1200" u="none" cap="none" strike="noStrike">
                <a:solidFill>
                  <a:srgbClr val="3F3F3F"/>
                </a:solidFill>
                <a:latin typeface="Century Gothic"/>
                <a:ea typeface="Century Gothic"/>
                <a:cs typeface="Century Gothic"/>
                <a:sym typeface="Century Gothic"/>
              </a:defRPr>
            </a:lvl1pPr>
            <a:lvl2pPr lvl="1" marR="0" rtl="0" algn="l">
              <a:spcBef>
                <a:spcPts val="750"/>
              </a:spcBef>
              <a:spcAft>
                <a:spcPts val="0"/>
              </a:spcAft>
              <a:buClr>
                <a:schemeClr val="accent1"/>
              </a:buClr>
              <a:buSzPts val="960"/>
              <a:buFont typeface="Noto Sans Symbols"/>
              <a:buNone/>
              <a:defRPr b="0" i="0" sz="1200" u="none" cap="none" strike="noStrike">
                <a:solidFill>
                  <a:srgbClr val="3F3F3F"/>
                </a:solidFill>
                <a:latin typeface="Century Gothic"/>
                <a:ea typeface="Century Gothic"/>
                <a:cs typeface="Century Gothic"/>
                <a:sym typeface="Century Gothic"/>
              </a:defRPr>
            </a:lvl2pPr>
            <a:lvl3pPr lvl="2" marR="0" rtl="0" algn="l">
              <a:spcBef>
                <a:spcPts val="750"/>
              </a:spcBef>
              <a:spcAft>
                <a:spcPts val="0"/>
              </a:spcAft>
              <a:buClr>
                <a:schemeClr val="accent1"/>
              </a:buClr>
              <a:buSzPts val="960"/>
              <a:buFont typeface="Noto Sans Symbols"/>
              <a:buNone/>
              <a:defRPr b="0" i="0" sz="1200" u="none" cap="none" strike="noStrike">
                <a:solidFill>
                  <a:srgbClr val="3F3F3F"/>
                </a:solidFill>
                <a:latin typeface="Century Gothic"/>
                <a:ea typeface="Century Gothic"/>
                <a:cs typeface="Century Gothic"/>
                <a:sym typeface="Century Gothic"/>
              </a:defRPr>
            </a:lvl3pPr>
            <a:lvl4pPr lvl="3" marR="0" rtl="0" algn="l">
              <a:spcBef>
                <a:spcPts val="750"/>
              </a:spcBef>
              <a:spcAft>
                <a:spcPts val="0"/>
              </a:spcAft>
              <a:buClr>
                <a:schemeClr val="accent1"/>
              </a:buClr>
              <a:buSzPts val="960"/>
              <a:buFont typeface="Noto Sans Symbols"/>
              <a:buNone/>
              <a:defRPr b="0" i="0" sz="1200" u="none" cap="none" strike="noStrike">
                <a:solidFill>
                  <a:srgbClr val="3F3F3F"/>
                </a:solidFill>
                <a:latin typeface="Century Gothic"/>
                <a:ea typeface="Century Gothic"/>
                <a:cs typeface="Century Gothic"/>
                <a:sym typeface="Century Gothic"/>
              </a:defRPr>
            </a:lvl4pPr>
            <a:lvl5pPr lvl="4" marR="0" rtl="0" algn="l">
              <a:spcBef>
                <a:spcPts val="750"/>
              </a:spcBef>
              <a:spcAft>
                <a:spcPts val="0"/>
              </a:spcAft>
              <a:buClr>
                <a:schemeClr val="accent1"/>
              </a:buClr>
              <a:buSzPts val="960"/>
              <a:buFont typeface="Noto Sans Symbols"/>
              <a:buNone/>
              <a:defRPr b="0" i="0" sz="1200" u="none" cap="none" strike="noStrike">
                <a:solidFill>
                  <a:srgbClr val="3F3F3F"/>
                </a:solidFill>
                <a:latin typeface="Century Gothic"/>
                <a:ea typeface="Century Gothic"/>
                <a:cs typeface="Century Gothic"/>
                <a:sym typeface="Century Gothic"/>
              </a:defRPr>
            </a:lvl5pPr>
            <a:lvl6pPr lvl="5" marR="0" rtl="0" algn="l">
              <a:spcBef>
                <a:spcPts val="750"/>
              </a:spcBef>
              <a:spcAft>
                <a:spcPts val="0"/>
              </a:spcAft>
              <a:buClr>
                <a:schemeClr val="accent1"/>
              </a:buClr>
              <a:buSzPts val="960"/>
              <a:buFont typeface="Noto Sans Symbols"/>
              <a:buNone/>
              <a:defRPr b="0" i="0" sz="1200" u="none" cap="none" strike="noStrike">
                <a:solidFill>
                  <a:srgbClr val="3F3F3F"/>
                </a:solidFill>
                <a:latin typeface="Century Gothic"/>
                <a:ea typeface="Century Gothic"/>
                <a:cs typeface="Century Gothic"/>
                <a:sym typeface="Century Gothic"/>
              </a:defRPr>
            </a:lvl6pPr>
            <a:lvl7pPr lvl="6" marR="0" rtl="0" algn="l">
              <a:spcBef>
                <a:spcPts val="750"/>
              </a:spcBef>
              <a:spcAft>
                <a:spcPts val="0"/>
              </a:spcAft>
              <a:buClr>
                <a:schemeClr val="accent1"/>
              </a:buClr>
              <a:buSzPts val="960"/>
              <a:buFont typeface="Noto Sans Symbols"/>
              <a:buNone/>
              <a:defRPr b="0" i="0" sz="1200" u="none" cap="none" strike="noStrike">
                <a:solidFill>
                  <a:srgbClr val="3F3F3F"/>
                </a:solidFill>
                <a:latin typeface="Century Gothic"/>
                <a:ea typeface="Century Gothic"/>
                <a:cs typeface="Century Gothic"/>
                <a:sym typeface="Century Gothic"/>
              </a:defRPr>
            </a:lvl7pPr>
            <a:lvl8pPr lvl="7" marR="0" rtl="0" algn="l">
              <a:spcBef>
                <a:spcPts val="750"/>
              </a:spcBef>
              <a:spcAft>
                <a:spcPts val="0"/>
              </a:spcAft>
              <a:buClr>
                <a:schemeClr val="accent1"/>
              </a:buClr>
              <a:buSzPts val="960"/>
              <a:buFont typeface="Noto Sans Symbols"/>
              <a:buNone/>
              <a:defRPr b="0" i="0" sz="1200" u="none" cap="none" strike="noStrike">
                <a:solidFill>
                  <a:srgbClr val="3F3F3F"/>
                </a:solidFill>
                <a:latin typeface="Century Gothic"/>
                <a:ea typeface="Century Gothic"/>
                <a:cs typeface="Century Gothic"/>
                <a:sym typeface="Century Gothic"/>
              </a:defRPr>
            </a:lvl8pPr>
            <a:lvl9pPr lvl="8" marR="0" rtl="0" algn="l">
              <a:spcBef>
                <a:spcPts val="750"/>
              </a:spcBef>
              <a:spcAft>
                <a:spcPts val="0"/>
              </a:spcAft>
              <a:buClr>
                <a:schemeClr val="accent1"/>
              </a:buClr>
              <a:buSzPts val="960"/>
              <a:buFont typeface="Noto Sans Symbols"/>
              <a:buNone/>
              <a:defRPr b="0" i="0" sz="1200" u="none" cap="none" strike="noStrike">
                <a:solidFill>
                  <a:srgbClr val="3F3F3F"/>
                </a:solidFill>
                <a:latin typeface="Century Gothic"/>
                <a:ea typeface="Century Gothic"/>
                <a:cs typeface="Century Gothic"/>
                <a:sym typeface="Century Gothic"/>
              </a:defRPr>
            </a:lvl9pPr>
          </a:lstStyle>
          <a:p/>
        </p:txBody>
      </p:sp>
      <p:sp>
        <p:nvSpPr>
          <p:cNvPr id="443" name="Google Shape;443;p101"/>
          <p:cNvSpPr txBox="1"/>
          <p:nvPr>
            <p:ph idx="6" type="body"/>
          </p:nvPr>
        </p:nvSpPr>
        <p:spPr>
          <a:xfrm>
            <a:off x="3427629" y="5109105"/>
            <a:ext cx="2287829" cy="917952"/>
          </a:xfrm>
          <a:prstGeom prst="rect">
            <a:avLst/>
          </a:prstGeom>
          <a:noFill/>
          <a:ln>
            <a:noFill/>
          </a:ln>
        </p:spPr>
        <p:txBody>
          <a:bodyPr anchorCtr="0" anchor="t" bIns="45700" lIns="91425" spcFirstLastPara="1" rIns="91425" wrap="square" tIns="45700">
            <a:normAutofit/>
          </a:bodyPr>
          <a:lstStyle>
            <a:lvl1pPr indent="-228600" lvl="0" marL="457200" algn="l">
              <a:spcBef>
                <a:spcPts val="750"/>
              </a:spcBef>
              <a:spcAft>
                <a:spcPts val="0"/>
              </a:spcAft>
              <a:buSzPts val="840"/>
              <a:buNone/>
              <a:defRPr sz="1050"/>
            </a:lvl1pPr>
            <a:lvl2pPr indent="-228600" lvl="1" marL="914400" algn="l">
              <a:spcBef>
                <a:spcPts val="750"/>
              </a:spcBef>
              <a:spcAft>
                <a:spcPts val="0"/>
              </a:spcAft>
              <a:buSzPts val="720"/>
              <a:buNone/>
              <a:defRPr sz="900"/>
            </a:lvl2pPr>
            <a:lvl3pPr indent="-228600" lvl="2" marL="1371600" algn="l">
              <a:spcBef>
                <a:spcPts val="750"/>
              </a:spcBef>
              <a:spcAft>
                <a:spcPts val="0"/>
              </a:spcAft>
              <a:buSzPts val="600"/>
              <a:buNone/>
              <a:defRPr sz="750"/>
            </a:lvl3pPr>
            <a:lvl4pPr indent="-228600" lvl="3" marL="1828800" algn="l">
              <a:spcBef>
                <a:spcPts val="750"/>
              </a:spcBef>
              <a:spcAft>
                <a:spcPts val="0"/>
              </a:spcAft>
              <a:buSzPts val="540"/>
              <a:buNone/>
              <a:defRPr sz="675"/>
            </a:lvl4pPr>
            <a:lvl5pPr indent="-228600" lvl="4" marL="2286000" algn="l">
              <a:spcBef>
                <a:spcPts val="750"/>
              </a:spcBef>
              <a:spcAft>
                <a:spcPts val="0"/>
              </a:spcAft>
              <a:buSzPts val="540"/>
              <a:buNone/>
              <a:defRPr sz="675"/>
            </a:lvl5pPr>
            <a:lvl6pPr indent="-228600" lvl="5" marL="2743200" algn="l">
              <a:spcBef>
                <a:spcPts val="750"/>
              </a:spcBef>
              <a:spcAft>
                <a:spcPts val="0"/>
              </a:spcAft>
              <a:buSzPts val="540"/>
              <a:buNone/>
              <a:defRPr sz="675"/>
            </a:lvl6pPr>
            <a:lvl7pPr indent="-228600" lvl="6" marL="3200400" algn="l">
              <a:spcBef>
                <a:spcPts val="750"/>
              </a:spcBef>
              <a:spcAft>
                <a:spcPts val="0"/>
              </a:spcAft>
              <a:buSzPts val="540"/>
              <a:buNone/>
              <a:defRPr sz="675"/>
            </a:lvl7pPr>
            <a:lvl8pPr indent="-228600" lvl="7" marL="3657600" algn="l">
              <a:spcBef>
                <a:spcPts val="750"/>
              </a:spcBef>
              <a:spcAft>
                <a:spcPts val="0"/>
              </a:spcAft>
              <a:buSzPts val="540"/>
              <a:buNone/>
              <a:defRPr sz="675"/>
            </a:lvl8pPr>
            <a:lvl9pPr indent="-228600" lvl="8" marL="4114800" algn="l">
              <a:spcBef>
                <a:spcPts val="750"/>
              </a:spcBef>
              <a:spcAft>
                <a:spcPts val="0"/>
              </a:spcAft>
              <a:buSzPts val="540"/>
              <a:buNone/>
              <a:defRPr sz="675"/>
            </a:lvl9pPr>
          </a:lstStyle>
          <a:p/>
        </p:txBody>
      </p:sp>
      <p:sp>
        <p:nvSpPr>
          <p:cNvPr id="444" name="Google Shape;444;p101"/>
          <p:cNvSpPr txBox="1"/>
          <p:nvPr>
            <p:ph idx="7" type="body"/>
          </p:nvPr>
        </p:nvSpPr>
        <p:spPr>
          <a:xfrm>
            <a:off x="5987082" y="4532845"/>
            <a:ext cx="2288321" cy="576262"/>
          </a:xfrm>
          <a:prstGeom prst="rect">
            <a:avLst/>
          </a:prstGeom>
          <a:noFill/>
          <a:ln>
            <a:noFill/>
          </a:ln>
        </p:spPr>
        <p:txBody>
          <a:bodyPr anchorCtr="0" anchor="b" bIns="45700" lIns="91425" spcFirstLastPara="1" rIns="91425" wrap="square" tIns="45700">
            <a:noAutofit/>
          </a:bodyPr>
          <a:lstStyle>
            <a:lvl1pPr indent="-228600" lvl="0" marL="457200" algn="l">
              <a:spcBef>
                <a:spcPts val="750"/>
              </a:spcBef>
              <a:spcAft>
                <a:spcPts val="0"/>
              </a:spcAft>
              <a:buSzPts val="1440"/>
              <a:buNone/>
              <a:defRPr b="0" sz="1800">
                <a:solidFill>
                  <a:srgbClr val="EE52A4"/>
                </a:solidFill>
              </a:defRPr>
            </a:lvl1pPr>
            <a:lvl2pPr indent="-228600" lvl="1" marL="914400" algn="l">
              <a:spcBef>
                <a:spcPts val="750"/>
              </a:spcBef>
              <a:spcAft>
                <a:spcPts val="0"/>
              </a:spcAft>
              <a:buSzPts val="1200"/>
              <a:buNone/>
              <a:defRPr b="1" sz="1500"/>
            </a:lvl2pPr>
            <a:lvl3pPr indent="-228600" lvl="2" marL="1371600" algn="l">
              <a:spcBef>
                <a:spcPts val="750"/>
              </a:spcBef>
              <a:spcAft>
                <a:spcPts val="0"/>
              </a:spcAft>
              <a:buSzPts val="1080"/>
              <a:buNone/>
              <a:defRPr b="1" sz="1350"/>
            </a:lvl3pPr>
            <a:lvl4pPr indent="-228600" lvl="3" marL="1828800" algn="l">
              <a:spcBef>
                <a:spcPts val="750"/>
              </a:spcBef>
              <a:spcAft>
                <a:spcPts val="0"/>
              </a:spcAft>
              <a:buSzPts val="960"/>
              <a:buNone/>
              <a:defRPr b="1" sz="1200"/>
            </a:lvl4pPr>
            <a:lvl5pPr indent="-228600" lvl="4" marL="2286000" algn="l">
              <a:spcBef>
                <a:spcPts val="750"/>
              </a:spcBef>
              <a:spcAft>
                <a:spcPts val="0"/>
              </a:spcAft>
              <a:buSzPts val="960"/>
              <a:buNone/>
              <a:defRPr b="1" sz="1200"/>
            </a:lvl5pPr>
            <a:lvl6pPr indent="-228600" lvl="5" marL="2743200" algn="l">
              <a:spcBef>
                <a:spcPts val="750"/>
              </a:spcBef>
              <a:spcAft>
                <a:spcPts val="0"/>
              </a:spcAft>
              <a:buSzPts val="960"/>
              <a:buNone/>
              <a:defRPr b="1" sz="1200"/>
            </a:lvl6pPr>
            <a:lvl7pPr indent="-228600" lvl="6" marL="3200400" algn="l">
              <a:spcBef>
                <a:spcPts val="750"/>
              </a:spcBef>
              <a:spcAft>
                <a:spcPts val="0"/>
              </a:spcAft>
              <a:buSzPts val="960"/>
              <a:buNone/>
              <a:defRPr b="1" sz="1200"/>
            </a:lvl7pPr>
            <a:lvl8pPr indent="-228600" lvl="7" marL="3657600" algn="l">
              <a:spcBef>
                <a:spcPts val="750"/>
              </a:spcBef>
              <a:spcAft>
                <a:spcPts val="0"/>
              </a:spcAft>
              <a:buSzPts val="960"/>
              <a:buNone/>
              <a:defRPr b="1" sz="1200"/>
            </a:lvl8pPr>
            <a:lvl9pPr indent="-228600" lvl="8" marL="4114800" algn="l">
              <a:spcBef>
                <a:spcPts val="750"/>
              </a:spcBef>
              <a:spcAft>
                <a:spcPts val="0"/>
              </a:spcAft>
              <a:buSzPts val="960"/>
              <a:buNone/>
              <a:defRPr b="1" sz="1200"/>
            </a:lvl9pPr>
          </a:lstStyle>
          <a:p/>
        </p:txBody>
      </p:sp>
      <p:sp>
        <p:nvSpPr>
          <p:cNvPr id="445" name="Google Shape;445;p101"/>
          <p:cNvSpPr/>
          <p:nvPr>
            <p:ph idx="8" type="pic"/>
          </p:nvPr>
        </p:nvSpPr>
        <p:spPr>
          <a:xfrm>
            <a:off x="6122273" y="2603500"/>
            <a:ext cx="2018432" cy="1591510"/>
          </a:xfrm>
          <a:prstGeom prst="roundRect">
            <a:avLst>
              <a:gd fmla="val 1858" name="adj"/>
            </a:avLst>
          </a:prstGeom>
          <a:noFill/>
          <a:ln>
            <a:noFill/>
          </a:ln>
          <a:effectLst>
            <a:outerShdw blurRad="50800" rotWithShape="0" algn="tl" dir="5400000" dist="50800">
              <a:srgbClr val="000000">
                <a:alpha val="42745"/>
              </a:srgbClr>
            </a:outerShdw>
          </a:effectLst>
        </p:spPr>
        <p:txBody>
          <a:bodyPr anchorCtr="0" anchor="t" bIns="45700" lIns="91425" spcFirstLastPara="1" rIns="91425" wrap="square" tIns="45700">
            <a:normAutofit/>
          </a:bodyPr>
          <a:lstStyle>
            <a:lvl1pPr lvl="0" marR="0" rtl="0" algn="ctr">
              <a:spcBef>
                <a:spcPts val="750"/>
              </a:spcBef>
              <a:spcAft>
                <a:spcPts val="0"/>
              </a:spcAft>
              <a:buClr>
                <a:schemeClr val="accent1"/>
              </a:buClr>
              <a:buSzPts val="960"/>
              <a:buFont typeface="Noto Sans Symbols"/>
              <a:buNone/>
              <a:defRPr b="0" i="0" sz="1200" u="none" cap="none" strike="noStrike">
                <a:solidFill>
                  <a:srgbClr val="3F3F3F"/>
                </a:solidFill>
                <a:latin typeface="Century Gothic"/>
                <a:ea typeface="Century Gothic"/>
                <a:cs typeface="Century Gothic"/>
                <a:sym typeface="Century Gothic"/>
              </a:defRPr>
            </a:lvl1pPr>
            <a:lvl2pPr lvl="1" marR="0" rtl="0" algn="l">
              <a:spcBef>
                <a:spcPts val="750"/>
              </a:spcBef>
              <a:spcAft>
                <a:spcPts val="0"/>
              </a:spcAft>
              <a:buClr>
                <a:schemeClr val="accent1"/>
              </a:buClr>
              <a:buSzPts val="960"/>
              <a:buFont typeface="Noto Sans Symbols"/>
              <a:buNone/>
              <a:defRPr b="0" i="0" sz="1200" u="none" cap="none" strike="noStrike">
                <a:solidFill>
                  <a:srgbClr val="3F3F3F"/>
                </a:solidFill>
                <a:latin typeface="Century Gothic"/>
                <a:ea typeface="Century Gothic"/>
                <a:cs typeface="Century Gothic"/>
                <a:sym typeface="Century Gothic"/>
              </a:defRPr>
            </a:lvl2pPr>
            <a:lvl3pPr lvl="2" marR="0" rtl="0" algn="l">
              <a:spcBef>
                <a:spcPts val="750"/>
              </a:spcBef>
              <a:spcAft>
                <a:spcPts val="0"/>
              </a:spcAft>
              <a:buClr>
                <a:schemeClr val="accent1"/>
              </a:buClr>
              <a:buSzPts val="960"/>
              <a:buFont typeface="Noto Sans Symbols"/>
              <a:buNone/>
              <a:defRPr b="0" i="0" sz="1200" u="none" cap="none" strike="noStrike">
                <a:solidFill>
                  <a:srgbClr val="3F3F3F"/>
                </a:solidFill>
                <a:latin typeface="Century Gothic"/>
                <a:ea typeface="Century Gothic"/>
                <a:cs typeface="Century Gothic"/>
                <a:sym typeface="Century Gothic"/>
              </a:defRPr>
            </a:lvl3pPr>
            <a:lvl4pPr lvl="3" marR="0" rtl="0" algn="l">
              <a:spcBef>
                <a:spcPts val="750"/>
              </a:spcBef>
              <a:spcAft>
                <a:spcPts val="0"/>
              </a:spcAft>
              <a:buClr>
                <a:schemeClr val="accent1"/>
              </a:buClr>
              <a:buSzPts val="960"/>
              <a:buFont typeface="Noto Sans Symbols"/>
              <a:buNone/>
              <a:defRPr b="0" i="0" sz="1200" u="none" cap="none" strike="noStrike">
                <a:solidFill>
                  <a:srgbClr val="3F3F3F"/>
                </a:solidFill>
                <a:latin typeface="Century Gothic"/>
                <a:ea typeface="Century Gothic"/>
                <a:cs typeface="Century Gothic"/>
                <a:sym typeface="Century Gothic"/>
              </a:defRPr>
            </a:lvl4pPr>
            <a:lvl5pPr lvl="4" marR="0" rtl="0" algn="l">
              <a:spcBef>
                <a:spcPts val="750"/>
              </a:spcBef>
              <a:spcAft>
                <a:spcPts val="0"/>
              </a:spcAft>
              <a:buClr>
                <a:schemeClr val="accent1"/>
              </a:buClr>
              <a:buSzPts val="960"/>
              <a:buFont typeface="Noto Sans Symbols"/>
              <a:buNone/>
              <a:defRPr b="0" i="0" sz="1200" u="none" cap="none" strike="noStrike">
                <a:solidFill>
                  <a:srgbClr val="3F3F3F"/>
                </a:solidFill>
                <a:latin typeface="Century Gothic"/>
                <a:ea typeface="Century Gothic"/>
                <a:cs typeface="Century Gothic"/>
                <a:sym typeface="Century Gothic"/>
              </a:defRPr>
            </a:lvl5pPr>
            <a:lvl6pPr lvl="5" marR="0" rtl="0" algn="l">
              <a:spcBef>
                <a:spcPts val="750"/>
              </a:spcBef>
              <a:spcAft>
                <a:spcPts val="0"/>
              </a:spcAft>
              <a:buClr>
                <a:schemeClr val="accent1"/>
              </a:buClr>
              <a:buSzPts val="960"/>
              <a:buFont typeface="Noto Sans Symbols"/>
              <a:buNone/>
              <a:defRPr b="0" i="0" sz="1200" u="none" cap="none" strike="noStrike">
                <a:solidFill>
                  <a:srgbClr val="3F3F3F"/>
                </a:solidFill>
                <a:latin typeface="Century Gothic"/>
                <a:ea typeface="Century Gothic"/>
                <a:cs typeface="Century Gothic"/>
                <a:sym typeface="Century Gothic"/>
              </a:defRPr>
            </a:lvl6pPr>
            <a:lvl7pPr lvl="6" marR="0" rtl="0" algn="l">
              <a:spcBef>
                <a:spcPts val="750"/>
              </a:spcBef>
              <a:spcAft>
                <a:spcPts val="0"/>
              </a:spcAft>
              <a:buClr>
                <a:schemeClr val="accent1"/>
              </a:buClr>
              <a:buSzPts val="960"/>
              <a:buFont typeface="Noto Sans Symbols"/>
              <a:buNone/>
              <a:defRPr b="0" i="0" sz="1200" u="none" cap="none" strike="noStrike">
                <a:solidFill>
                  <a:srgbClr val="3F3F3F"/>
                </a:solidFill>
                <a:latin typeface="Century Gothic"/>
                <a:ea typeface="Century Gothic"/>
                <a:cs typeface="Century Gothic"/>
                <a:sym typeface="Century Gothic"/>
              </a:defRPr>
            </a:lvl7pPr>
            <a:lvl8pPr lvl="7" marR="0" rtl="0" algn="l">
              <a:spcBef>
                <a:spcPts val="750"/>
              </a:spcBef>
              <a:spcAft>
                <a:spcPts val="0"/>
              </a:spcAft>
              <a:buClr>
                <a:schemeClr val="accent1"/>
              </a:buClr>
              <a:buSzPts val="960"/>
              <a:buFont typeface="Noto Sans Symbols"/>
              <a:buNone/>
              <a:defRPr b="0" i="0" sz="1200" u="none" cap="none" strike="noStrike">
                <a:solidFill>
                  <a:srgbClr val="3F3F3F"/>
                </a:solidFill>
                <a:latin typeface="Century Gothic"/>
                <a:ea typeface="Century Gothic"/>
                <a:cs typeface="Century Gothic"/>
                <a:sym typeface="Century Gothic"/>
              </a:defRPr>
            </a:lvl8pPr>
            <a:lvl9pPr lvl="8" marR="0" rtl="0" algn="l">
              <a:spcBef>
                <a:spcPts val="750"/>
              </a:spcBef>
              <a:spcAft>
                <a:spcPts val="0"/>
              </a:spcAft>
              <a:buClr>
                <a:schemeClr val="accent1"/>
              </a:buClr>
              <a:buSzPts val="960"/>
              <a:buFont typeface="Noto Sans Symbols"/>
              <a:buNone/>
              <a:defRPr b="0" i="0" sz="1200" u="none" cap="none" strike="noStrike">
                <a:solidFill>
                  <a:srgbClr val="3F3F3F"/>
                </a:solidFill>
                <a:latin typeface="Century Gothic"/>
                <a:ea typeface="Century Gothic"/>
                <a:cs typeface="Century Gothic"/>
                <a:sym typeface="Century Gothic"/>
              </a:defRPr>
            </a:lvl9pPr>
          </a:lstStyle>
          <a:p/>
        </p:txBody>
      </p:sp>
      <p:sp>
        <p:nvSpPr>
          <p:cNvPr id="446" name="Google Shape;446;p101"/>
          <p:cNvSpPr txBox="1"/>
          <p:nvPr>
            <p:ph idx="9" type="body"/>
          </p:nvPr>
        </p:nvSpPr>
        <p:spPr>
          <a:xfrm>
            <a:off x="5987081" y="5109104"/>
            <a:ext cx="2288322" cy="917952"/>
          </a:xfrm>
          <a:prstGeom prst="rect">
            <a:avLst/>
          </a:prstGeom>
          <a:noFill/>
          <a:ln>
            <a:noFill/>
          </a:ln>
        </p:spPr>
        <p:txBody>
          <a:bodyPr anchorCtr="0" anchor="t" bIns="45700" lIns="91425" spcFirstLastPara="1" rIns="91425" wrap="square" tIns="45700">
            <a:normAutofit/>
          </a:bodyPr>
          <a:lstStyle>
            <a:lvl1pPr indent="-228600" lvl="0" marL="457200" algn="l">
              <a:spcBef>
                <a:spcPts val="750"/>
              </a:spcBef>
              <a:spcAft>
                <a:spcPts val="0"/>
              </a:spcAft>
              <a:buSzPts val="840"/>
              <a:buNone/>
              <a:defRPr sz="1050"/>
            </a:lvl1pPr>
            <a:lvl2pPr indent="-228600" lvl="1" marL="914400" algn="l">
              <a:spcBef>
                <a:spcPts val="750"/>
              </a:spcBef>
              <a:spcAft>
                <a:spcPts val="0"/>
              </a:spcAft>
              <a:buSzPts val="720"/>
              <a:buNone/>
              <a:defRPr sz="900"/>
            </a:lvl2pPr>
            <a:lvl3pPr indent="-228600" lvl="2" marL="1371600" algn="l">
              <a:spcBef>
                <a:spcPts val="750"/>
              </a:spcBef>
              <a:spcAft>
                <a:spcPts val="0"/>
              </a:spcAft>
              <a:buSzPts val="600"/>
              <a:buNone/>
              <a:defRPr sz="750"/>
            </a:lvl3pPr>
            <a:lvl4pPr indent="-228600" lvl="3" marL="1828800" algn="l">
              <a:spcBef>
                <a:spcPts val="750"/>
              </a:spcBef>
              <a:spcAft>
                <a:spcPts val="0"/>
              </a:spcAft>
              <a:buSzPts val="540"/>
              <a:buNone/>
              <a:defRPr sz="675"/>
            </a:lvl4pPr>
            <a:lvl5pPr indent="-228600" lvl="4" marL="2286000" algn="l">
              <a:spcBef>
                <a:spcPts val="750"/>
              </a:spcBef>
              <a:spcAft>
                <a:spcPts val="0"/>
              </a:spcAft>
              <a:buSzPts val="540"/>
              <a:buNone/>
              <a:defRPr sz="675"/>
            </a:lvl5pPr>
            <a:lvl6pPr indent="-228600" lvl="5" marL="2743200" algn="l">
              <a:spcBef>
                <a:spcPts val="750"/>
              </a:spcBef>
              <a:spcAft>
                <a:spcPts val="0"/>
              </a:spcAft>
              <a:buSzPts val="540"/>
              <a:buNone/>
              <a:defRPr sz="675"/>
            </a:lvl6pPr>
            <a:lvl7pPr indent="-228600" lvl="6" marL="3200400" algn="l">
              <a:spcBef>
                <a:spcPts val="750"/>
              </a:spcBef>
              <a:spcAft>
                <a:spcPts val="0"/>
              </a:spcAft>
              <a:buSzPts val="540"/>
              <a:buNone/>
              <a:defRPr sz="675"/>
            </a:lvl7pPr>
            <a:lvl8pPr indent="-228600" lvl="7" marL="3657600" algn="l">
              <a:spcBef>
                <a:spcPts val="750"/>
              </a:spcBef>
              <a:spcAft>
                <a:spcPts val="0"/>
              </a:spcAft>
              <a:buSzPts val="540"/>
              <a:buNone/>
              <a:defRPr sz="675"/>
            </a:lvl8pPr>
            <a:lvl9pPr indent="-228600" lvl="8" marL="4114800" algn="l">
              <a:spcBef>
                <a:spcPts val="750"/>
              </a:spcBef>
              <a:spcAft>
                <a:spcPts val="0"/>
              </a:spcAft>
              <a:buSzPts val="540"/>
              <a:buNone/>
              <a:defRPr sz="675"/>
            </a:lvl9pPr>
          </a:lstStyle>
          <a:p/>
        </p:txBody>
      </p:sp>
      <p:cxnSp>
        <p:nvCxnSpPr>
          <p:cNvPr id="447" name="Google Shape;447;p101"/>
          <p:cNvCxnSpPr/>
          <p:nvPr/>
        </p:nvCxnSpPr>
        <p:spPr>
          <a:xfrm>
            <a:off x="3304373" y="2569634"/>
            <a:ext cx="0" cy="3492499"/>
          </a:xfrm>
          <a:prstGeom prst="straightConnector1">
            <a:avLst/>
          </a:prstGeom>
          <a:noFill/>
          <a:ln cap="flat" cmpd="sng" w="12700">
            <a:solidFill>
              <a:schemeClr val="accent1">
                <a:alpha val="40000"/>
              </a:schemeClr>
            </a:solidFill>
            <a:prstDash val="solid"/>
            <a:round/>
            <a:headEnd len="sm" w="sm" type="none"/>
            <a:tailEnd len="sm" w="sm" type="none"/>
          </a:ln>
        </p:spPr>
      </p:cxnSp>
      <p:cxnSp>
        <p:nvCxnSpPr>
          <p:cNvPr id="448" name="Google Shape;448;p101"/>
          <p:cNvCxnSpPr/>
          <p:nvPr/>
        </p:nvCxnSpPr>
        <p:spPr>
          <a:xfrm>
            <a:off x="5848352" y="2569634"/>
            <a:ext cx="0" cy="3492499"/>
          </a:xfrm>
          <a:prstGeom prst="straightConnector1">
            <a:avLst/>
          </a:prstGeom>
          <a:noFill/>
          <a:ln cap="flat" cmpd="sng" w="12700">
            <a:solidFill>
              <a:schemeClr val="accent1">
                <a:alpha val="40000"/>
              </a:schemeClr>
            </a:solidFill>
            <a:prstDash val="solid"/>
            <a:round/>
            <a:headEnd len="sm" w="sm" type="none"/>
            <a:tailEnd len="sm" w="sm" type="none"/>
          </a:ln>
        </p:spPr>
      </p:cxnSp>
      <p:sp>
        <p:nvSpPr>
          <p:cNvPr id="449" name="Google Shape;449;p101"/>
          <p:cNvSpPr txBox="1"/>
          <p:nvPr>
            <p:ph idx="10" type="dt"/>
          </p:nvPr>
        </p:nvSpPr>
        <p:spPr>
          <a:xfrm>
            <a:off x="7989829" y="6391839"/>
            <a:ext cx="742949" cy="304799"/>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0" name="Google Shape;450;p101"/>
          <p:cNvSpPr txBox="1"/>
          <p:nvPr>
            <p:ph idx="11" type="ftr"/>
          </p:nvPr>
        </p:nvSpPr>
        <p:spPr>
          <a:xfrm>
            <a:off x="420833" y="6391839"/>
            <a:ext cx="2733212" cy="304801"/>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1" name="Google Shape;451;p101"/>
          <p:cNvSpPr txBox="1"/>
          <p:nvPr>
            <p:ph idx="12" type="sldNum"/>
          </p:nvPr>
        </p:nvSpPr>
        <p:spPr>
          <a:xfrm>
            <a:off x="7764406" y="295730"/>
            <a:ext cx="628649"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spcAft>
                <a:spcPts val="0"/>
              </a:spcAft>
              <a:buNone/>
              <a:defRPr/>
            </a:lvl1pPr>
            <a:lvl2pPr indent="0" lvl="1" marL="0" algn="ctr">
              <a:spcBef>
                <a:spcPts val="0"/>
              </a:spcBef>
              <a:spcAft>
                <a:spcPts val="0"/>
              </a:spcAft>
              <a:buNone/>
              <a:defRPr/>
            </a:lvl2pPr>
            <a:lvl3pPr indent="0" lvl="2" marL="0" algn="ctr">
              <a:spcBef>
                <a:spcPts val="0"/>
              </a:spcBef>
              <a:spcAft>
                <a:spcPts val="0"/>
              </a:spcAft>
              <a:buNone/>
              <a:defRPr/>
            </a:lvl3pPr>
            <a:lvl4pPr indent="0" lvl="3" marL="0" algn="ctr">
              <a:spcBef>
                <a:spcPts val="0"/>
              </a:spcBef>
              <a:spcAft>
                <a:spcPts val="0"/>
              </a:spcAft>
              <a:buNone/>
              <a:defRPr/>
            </a:lvl4pPr>
            <a:lvl5pPr indent="0" lvl="4" marL="0" algn="ctr">
              <a:spcBef>
                <a:spcPts val="0"/>
              </a:spcBef>
              <a:spcAft>
                <a:spcPts val="0"/>
              </a:spcAft>
              <a:buNone/>
              <a:defRPr/>
            </a:lvl5pPr>
            <a:lvl6pPr indent="0" lvl="5" marL="0" algn="ctr">
              <a:spcBef>
                <a:spcPts val="0"/>
              </a:spcBef>
              <a:spcAft>
                <a:spcPts val="0"/>
              </a:spcAft>
              <a:buNone/>
              <a:defRPr/>
            </a:lvl6pPr>
            <a:lvl7pPr indent="0" lvl="6" marL="0" algn="ctr">
              <a:spcBef>
                <a:spcPts val="0"/>
              </a:spcBef>
              <a:spcAft>
                <a:spcPts val="0"/>
              </a:spcAft>
              <a:buNone/>
              <a:defRPr/>
            </a:lvl7pPr>
            <a:lvl8pPr indent="0" lvl="7" marL="0" algn="ctr">
              <a:spcBef>
                <a:spcPts val="0"/>
              </a:spcBef>
              <a:spcAft>
                <a:spcPts val="0"/>
              </a:spcAft>
              <a:buNone/>
              <a:defRPr/>
            </a:lvl8pPr>
            <a:lvl9pPr indent="0" lvl="8" marL="0" algn="ctr">
              <a:spcBef>
                <a:spcPts val="0"/>
              </a:spcBef>
              <a:spcAft>
                <a:spcPts val="0"/>
              </a:spcAft>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Title and Text">
  <p:cSld name="8_Title and Text">
    <p:spTree>
      <p:nvGrpSpPr>
        <p:cNvPr id="37" name="Shape 37"/>
        <p:cNvGrpSpPr/>
        <p:nvPr/>
      </p:nvGrpSpPr>
      <p:grpSpPr>
        <a:xfrm>
          <a:off x="0" y="0"/>
          <a:ext cx="0" cy="0"/>
          <a:chOff x="0" y="0"/>
          <a:chExt cx="0" cy="0"/>
        </a:xfrm>
      </p:grpSpPr>
      <p:sp>
        <p:nvSpPr>
          <p:cNvPr id="38" name="Google Shape;38;p56"/>
          <p:cNvSpPr/>
          <p:nvPr/>
        </p:nvSpPr>
        <p:spPr>
          <a:xfrm>
            <a:off x="0" y="0"/>
            <a:ext cx="9144000" cy="6548438"/>
          </a:xfrm>
          <a:prstGeom prst="rect">
            <a:avLst/>
          </a:prstGeom>
          <a:solidFill>
            <a:srgbClr val="009AC7">
              <a:alpha val="2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9" name="Google Shape;39;p56"/>
          <p:cNvSpPr txBox="1"/>
          <p:nvPr/>
        </p:nvSpPr>
        <p:spPr>
          <a:xfrm>
            <a:off x="0" y="6372225"/>
            <a:ext cx="9144000" cy="503238"/>
          </a:xfrm>
          <a:prstGeom prst="rect">
            <a:avLst/>
          </a:prstGeom>
          <a:solidFill>
            <a:srgbClr val="009AC7"/>
          </a:solidFill>
          <a:ln>
            <a:noFill/>
          </a:ln>
        </p:spPr>
        <p:txBody>
          <a:bodyPr anchorCtr="0" anchor="t" bIns="0" lIns="0" spcFirstLastPara="1" rIns="0" wrap="square" tIns="91425">
            <a:noAutofit/>
          </a:bodyPr>
          <a:lstStyle/>
          <a:p>
            <a:pPr indent="0" lvl="0" marL="0" marR="0" rtl="0" algn="ctr">
              <a:lnSpc>
                <a:spcPct val="150000"/>
              </a:lnSpc>
              <a:spcBef>
                <a:spcPts val="0"/>
              </a:spcBef>
              <a:spcAft>
                <a:spcPts val="0"/>
              </a:spcAft>
              <a:buNone/>
            </a:pPr>
            <a:r>
              <a:rPr b="1" i="1" lang="en-US" sz="800">
                <a:solidFill>
                  <a:schemeClr val="lt1"/>
                </a:solidFill>
                <a:latin typeface="Arial"/>
                <a:ea typeface="Arial"/>
                <a:cs typeface="Arial"/>
                <a:sym typeface="Arial"/>
              </a:rPr>
              <a:t>The Leadership Challenge</a:t>
            </a:r>
            <a:r>
              <a:rPr b="1" baseline="30000" i="1" lang="en-US" sz="800">
                <a:solidFill>
                  <a:schemeClr val="lt1"/>
                </a:solidFill>
                <a:latin typeface="Arial"/>
                <a:ea typeface="Arial"/>
                <a:cs typeface="Arial"/>
                <a:sym typeface="Arial"/>
              </a:rPr>
              <a:t>®</a:t>
            </a:r>
            <a:r>
              <a:rPr b="1" i="1" lang="en-US" sz="800">
                <a:solidFill>
                  <a:schemeClr val="lt1"/>
                </a:solidFill>
                <a:latin typeface="Arial"/>
                <a:ea typeface="Arial"/>
                <a:cs typeface="Arial"/>
                <a:sym typeface="Arial"/>
              </a:rPr>
              <a:t> Workshop, Sixth Edition</a:t>
            </a:r>
            <a:r>
              <a:rPr b="1" lang="en-US" sz="800">
                <a:solidFill>
                  <a:schemeClr val="lt1"/>
                </a:solidFill>
                <a:latin typeface="Arial"/>
                <a:ea typeface="Arial"/>
                <a:cs typeface="Arial"/>
                <a:sym typeface="Arial"/>
              </a:rPr>
              <a:t>. Copyright © 2018 by James M. Kouzes and Barry Z. Posner. </a:t>
            </a:r>
            <a:br>
              <a:rPr b="1" lang="en-US" sz="800">
                <a:solidFill>
                  <a:schemeClr val="lt1"/>
                </a:solidFill>
                <a:latin typeface="Arial"/>
                <a:ea typeface="Arial"/>
                <a:cs typeface="Arial"/>
                <a:sym typeface="Arial"/>
              </a:rPr>
            </a:br>
            <a:r>
              <a:rPr b="1" lang="en-US" sz="800">
                <a:solidFill>
                  <a:schemeClr val="lt1"/>
                </a:solidFill>
                <a:latin typeface="Arial"/>
                <a:ea typeface="Arial"/>
                <a:cs typeface="Arial"/>
                <a:sym typeface="Arial"/>
              </a:rPr>
              <a:t>All rights reserved. Discover more at www.leadershipchallenge.com.</a:t>
            </a:r>
            <a:endParaRPr/>
          </a:p>
          <a:p>
            <a:pPr indent="0" lvl="0" marL="0" marR="0" rtl="0" algn="l">
              <a:lnSpc>
                <a:spcPct val="150000"/>
              </a:lnSpc>
              <a:spcBef>
                <a:spcPts val="0"/>
              </a:spcBef>
              <a:spcAft>
                <a:spcPts val="0"/>
              </a:spcAft>
              <a:buNone/>
            </a:pPr>
            <a:r>
              <a:t/>
            </a:r>
            <a:endParaRPr b="1" sz="800">
              <a:solidFill>
                <a:schemeClr val="dk1"/>
              </a:solidFill>
              <a:latin typeface="Arial"/>
              <a:ea typeface="Arial"/>
              <a:cs typeface="Arial"/>
              <a:sym typeface="Arial"/>
            </a:endParaRPr>
          </a:p>
        </p:txBody>
      </p:sp>
      <p:pic>
        <p:nvPicPr>
          <p:cNvPr descr="PRinspire_C8ppt.png" id="40" name="Google Shape;40;p56"/>
          <p:cNvPicPr preferRelativeResize="0"/>
          <p:nvPr/>
        </p:nvPicPr>
        <p:blipFill rotWithShape="1">
          <a:blip r:embed="rId2">
            <a:alphaModFix/>
          </a:blip>
          <a:srcRect b="0" l="0" r="0" t="0"/>
          <a:stretch/>
        </p:blipFill>
        <p:spPr>
          <a:xfrm>
            <a:off x="-3175" y="484188"/>
            <a:ext cx="731838" cy="1096962"/>
          </a:xfrm>
          <a:prstGeom prst="rect">
            <a:avLst/>
          </a:prstGeom>
          <a:noFill/>
          <a:ln>
            <a:noFill/>
          </a:ln>
        </p:spPr>
      </p:pic>
      <p:sp>
        <p:nvSpPr>
          <p:cNvPr id="41" name="Google Shape;41;p56"/>
          <p:cNvSpPr/>
          <p:nvPr/>
        </p:nvSpPr>
        <p:spPr>
          <a:xfrm>
            <a:off x="741680" y="0"/>
            <a:ext cx="7924800" cy="6126163"/>
          </a:xfrm>
          <a:prstGeom prst="round2SameRect">
            <a:avLst>
              <a:gd fmla="val 7706" name="adj1"/>
              <a:gd fmla="val 0" name="adj2"/>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2" name="Google Shape;42;p56"/>
          <p:cNvSpPr txBox="1"/>
          <p:nvPr/>
        </p:nvSpPr>
        <p:spPr>
          <a:xfrm>
            <a:off x="964857" y="-1737770"/>
            <a:ext cx="2609055" cy="1840503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59500">
                <a:solidFill>
                  <a:schemeClr val="accent2"/>
                </a:solidFill>
                <a:latin typeface="Arial"/>
                <a:ea typeface="Arial"/>
                <a:cs typeface="Arial"/>
                <a:sym typeface="Arial"/>
              </a:rPr>
              <a:t>“</a:t>
            </a:r>
            <a:endParaRPr/>
          </a:p>
        </p:txBody>
      </p:sp>
      <p:sp>
        <p:nvSpPr>
          <p:cNvPr id="43" name="Google Shape;43;p56"/>
          <p:cNvSpPr txBox="1"/>
          <p:nvPr/>
        </p:nvSpPr>
        <p:spPr>
          <a:xfrm>
            <a:off x="5705252" y="939800"/>
            <a:ext cx="2609055" cy="1840503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59500">
                <a:solidFill>
                  <a:schemeClr val="accent2"/>
                </a:solidFill>
                <a:latin typeface="Arial"/>
                <a:ea typeface="Arial"/>
                <a:cs typeface="Arial"/>
                <a:sym typeface="Arial"/>
              </a:rPr>
              <a:t>”</a:t>
            </a:r>
            <a:endParaRPr/>
          </a:p>
        </p:txBody>
      </p:sp>
      <p:sp>
        <p:nvSpPr>
          <p:cNvPr id="44" name="Google Shape;44;p56"/>
          <p:cNvSpPr txBox="1"/>
          <p:nvPr>
            <p:ph type="title"/>
          </p:nvPr>
        </p:nvSpPr>
        <p:spPr>
          <a:xfrm>
            <a:off x="1111251" y="484659"/>
            <a:ext cx="7203056" cy="1143000"/>
          </a:xfrm>
          <a:prstGeom prst="rect">
            <a:avLst/>
          </a:prstGeom>
          <a:noFill/>
          <a:ln>
            <a:noFill/>
          </a:ln>
        </p:spPr>
        <p:txBody>
          <a:bodyPr anchorCtr="0" anchor="t" bIns="0" lIns="0" spcFirstLastPara="1" rIns="0" wrap="square" tIns="0">
            <a:normAutofit/>
          </a:bodyPr>
          <a:lstStyle>
            <a:lvl1pPr lvl="0" algn="l">
              <a:lnSpc>
                <a:spcPct val="105555"/>
              </a:lnSpc>
              <a:spcBef>
                <a:spcPts val="0"/>
              </a:spcBef>
              <a:spcAft>
                <a:spcPts val="0"/>
              </a:spcAft>
              <a:buSzPts val="1400"/>
              <a:buNone/>
              <a:defRPr sz="3600">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5" name="Google Shape;45;p56"/>
          <p:cNvSpPr txBox="1"/>
          <p:nvPr>
            <p:ph idx="1" type="body"/>
          </p:nvPr>
        </p:nvSpPr>
        <p:spPr>
          <a:xfrm>
            <a:off x="1111252" y="1780130"/>
            <a:ext cx="7203056" cy="4192407"/>
          </a:xfrm>
          <a:prstGeom prst="rect">
            <a:avLst/>
          </a:prstGeom>
          <a:noFill/>
          <a:ln>
            <a:noFill/>
          </a:ln>
        </p:spPr>
        <p:txBody>
          <a:bodyPr anchorCtr="0" anchor="t" bIns="0" lIns="0" spcFirstLastPara="1" rIns="0" wrap="square" tIns="0">
            <a:noAutofit/>
          </a:bodyPr>
          <a:lstStyle>
            <a:lvl1pPr indent="-228600" lvl="0" marL="457200" algn="l">
              <a:lnSpc>
                <a:spcPct val="133333"/>
              </a:lnSpc>
              <a:spcBef>
                <a:spcPts val="2000"/>
              </a:spcBef>
              <a:spcAft>
                <a:spcPts val="0"/>
              </a:spcAft>
              <a:buClr>
                <a:srgbClr val="00927E"/>
              </a:buClr>
              <a:buSzPts val="3000"/>
              <a:buFont typeface="Noto Sans Symbols"/>
              <a:buNone/>
              <a:defRPr sz="3000">
                <a:solidFill>
                  <a:srgbClr val="004990"/>
                </a:solidFill>
              </a:defRPr>
            </a:lvl1pPr>
            <a:lvl2pPr indent="-355600" lvl="1" marL="914400" algn="l">
              <a:spcBef>
                <a:spcPts val="2200"/>
              </a:spcBef>
              <a:spcAft>
                <a:spcPts val="0"/>
              </a:spcAft>
              <a:buClr>
                <a:schemeClr val="accent2"/>
              </a:buClr>
              <a:buSzPts val="2000"/>
              <a:buChar char="–"/>
              <a:defRPr sz="2000" cap="none">
                <a:solidFill>
                  <a:schemeClr val="accent2"/>
                </a:solidFill>
              </a:defRPr>
            </a:lvl2pPr>
            <a:lvl3pPr indent="-381000" lvl="2" marL="1371600" algn="l">
              <a:spcBef>
                <a:spcPts val="480"/>
              </a:spcBef>
              <a:spcAft>
                <a:spcPts val="0"/>
              </a:spcAft>
              <a:buClr>
                <a:srgbClr val="4B3900"/>
              </a:buClr>
              <a:buSzPts val="2400"/>
              <a:buChar char="•"/>
              <a:defRPr>
                <a:solidFill>
                  <a:srgbClr val="4B3900"/>
                </a:solidFill>
              </a:defRPr>
            </a:lvl3pPr>
            <a:lvl4pPr indent="-355600" lvl="3" marL="1828800" algn="l">
              <a:spcBef>
                <a:spcPts val="400"/>
              </a:spcBef>
              <a:spcAft>
                <a:spcPts val="0"/>
              </a:spcAft>
              <a:buClr>
                <a:srgbClr val="4B3900"/>
              </a:buClr>
              <a:buSzPts val="2000"/>
              <a:buChar char="–"/>
              <a:defRPr>
                <a:solidFill>
                  <a:srgbClr val="4B3900"/>
                </a:solidFill>
              </a:defRPr>
            </a:lvl4pPr>
            <a:lvl5pPr indent="-355600" lvl="4" marL="2286000" algn="l">
              <a:spcBef>
                <a:spcPts val="400"/>
              </a:spcBef>
              <a:spcAft>
                <a:spcPts val="0"/>
              </a:spcAft>
              <a:buClr>
                <a:srgbClr val="4B3900"/>
              </a:buClr>
              <a:buSzPts val="2000"/>
              <a:buChar char="»"/>
              <a:defRPr>
                <a:solidFill>
                  <a:srgbClr val="4B3900"/>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452" name="Shape 452"/>
        <p:cNvGrpSpPr/>
        <p:nvPr/>
      </p:nvGrpSpPr>
      <p:grpSpPr>
        <a:xfrm>
          <a:off x="0" y="0"/>
          <a:ext cx="0" cy="0"/>
          <a:chOff x="0" y="0"/>
          <a:chExt cx="0" cy="0"/>
        </a:xfrm>
      </p:grpSpPr>
      <p:sp>
        <p:nvSpPr>
          <p:cNvPr id="453" name="Google Shape;453;p102"/>
          <p:cNvSpPr txBox="1"/>
          <p:nvPr>
            <p:ph type="title"/>
          </p:nvPr>
        </p:nvSpPr>
        <p:spPr>
          <a:xfrm>
            <a:off x="866216" y="973668"/>
            <a:ext cx="6619244" cy="70696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4" name="Google Shape;454;p102"/>
          <p:cNvSpPr txBox="1"/>
          <p:nvPr>
            <p:ph idx="1" type="body"/>
          </p:nvPr>
        </p:nvSpPr>
        <p:spPr>
          <a:xfrm rot="5400000">
            <a:off x="2467688" y="1002028"/>
            <a:ext cx="3416300" cy="6619244"/>
          </a:xfrm>
          <a:prstGeom prst="rect">
            <a:avLst/>
          </a:prstGeom>
          <a:noFill/>
          <a:ln>
            <a:noFill/>
          </a:ln>
        </p:spPr>
        <p:txBody>
          <a:bodyPr anchorCtr="0" anchor="t" bIns="45700" lIns="91425" spcFirstLastPara="1" rIns="91425" wrap="square" tIns="45700">
            <a:normAutofit/>
          </a:bodyPr>
          <a:lstStyle>
            <a:lvl1pPr indent="-320040" lvl="0" marL="457200" algn="l">
              <a:spcBef>
                <a:spcPts val="750"/>
              </a:spcBef>
              <a:spcAft>
                <a:spcPts val="0"/>
              </a:spcAft>
              <a:buSzPts val="1440"/>
              <a:buChar char="►"/>
              <a:defRPr/>
            </a:lvl1pPr>
            <a:lvl2pPr indent="-320040" lvl="1" marL="914400" algn="l">
              <a:spcBef>
                <a:spcPts val="750"/>
              </a:spcBef>
              <a:spcAft>
                <a:spcPts val="0"/>
              </a:spcAft>
              <a:buSzPts val="1440"/>
              <a:buChar char="►"/>
              <a:defRPr/>
            </a:lvl2pPr>
            <a:lvl3pPr indent="-320039" lvl="2" marL="1371600" algn="l">
              <a:spcBef>
                <a:spcPts val="750"/>
              </a:spcBef>
              <a:spcAft>
                <a:spcPts val="0"/>
              </a:spcAft>
              <a:buSzPts val="1440"/>
              <a:buChar char="►"/>
              <a:defRPr/>
            </a:lvl3pPr>
            <a:lvl4pPr indent="-320039" lvl="3" marL="1828800" algn="l">
              <a:spcBef>
                <a:spcPts val="750"/>
              </a:spcBef>
              <a:spcAft>
                <a:spcPts val="0"/>
              </a:spcAft>
              <a:buSzPts val="1440"/>
              <a:buChar char="►"/>
              <a:defRPr/>
            </a:lvl4pPr>
            <a:lvl5pPr indent="-320039" lvl="4" marL="2286000" algn="l">
              <a:spcBef>
                <a:spcPts val="750"/>
              </a:spcBef>
              <a:spcAft>
                <a:spcPts val="0"/>
              </a:spcAft>
              <a:buSzPts val="1440"/>
              <a:buChar char="►"/>
              <a:defRPr/>
            </a:lvl5pPr>
            <a:lvl6pPr indent="-320039" lvl="5" marL="2743200" algn="l">
              <a:spcBef>
                <a:spcPts val="750"/>
              </a:spcBef>
              <a:spcAft>
                <a:spcPts val="0"/>
              </a:spcAft>
              <a:buSzPts val="1440"/>
              <a:buChar char="►"/>
              <a:defRPr/>
            </a:lvl6pPr>
            <a:lvl7pPr indent="-320039" lvl="6" marL="3200400" algn="l">
              <a:spcBef>
                <a:spcPts val="750"/>
              </a:spcBef>
              <a:spcAft>
                <a:spcPts val="0"/>
              </a:spcAft>
              <a:buSzPts val="1440"/>
              <a:buChar char="►"/>
              <a:defRPr/>
            </a:lvl7pPr>
            <a:lvl8pPr indent="-320040" lvl="7" marL="3657600" algn="l">
              <a:spcBef>
                <a:spcPts val="750"/>
              </a:spcBef>
              <a:spcAft>
                <a:spcPts val="0"/>
              </a:spcAft>
              <a:buSzPts val="1440"/>
              <a:buChar char="►"/>
              <a:defRPr/>
            </a:lvl8pPr>
            <a:lvl9pPr indent="-320040" lvl="8" marL="4114800" algn="l">
              <a:spcBef>
                <a:spcPts val="750"/>
              </a:spcBef>
              <a:spcAft>
                <a:spcPts val="0"/>
              </a:spcAft>
              <a:buSzPts val="1440"/>
              <a:buChar char="►"/>
              <a:defRPr/>
            </a:lvl9pPr>
          </a:lstStyle>
          <a:p/>
        </p:txBody>
      </p:sp>
      <p:sp>
        <p:nvSpPr>
          <p:cNvPr id="455" name="Google Shape;455;p102"/>
          <p:cNvSpPr txBox="1"/>
          <p:nvPr>
            <p:ph idx="10" type="dt"/>
          </p:nvPr>
        </p:nvSpPr>
        <p:spPr>
          <a:xfrm>
            <a:off x="8021580" y="6391839"/>
            <a:ext cx="742949" cy="304799"/>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6" name="Google Shape;456;p102"/>
          <p:cNvSpPr txBox="1"/>
          <p:nvPr>
            <p:ph idx="11" type="ftr"/>
          </p:nvPr>
        </p:nvSpPr>
        <p:spPr>
          <a:xfrm>
            <a:off x="420833" y="6391839"/>
            <a:ext cx="2894846" cy="304801"/>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7" name="Google Shape;457;p102"/>
          <p:cNvSpPr txBox="1"/>
          <p:nvPr>
            <p:ph idx="12" type="sldNum"/>
          </p:nvPr>
        </p:nvSpPr>
        <p:spPr>
          <a:xfrm>
            <a:off x="7764406" y="295730"/>
            <a:ext cx="628649"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spcAft>
                <a:spcPts val="0"/>
              </a:spcAft>
              <a:buNone/>
              <a:defRPr/>
            </a:lvl1pPr>
            <a:lvl2pPr indent="0" lvl="1" marL="0" algn="ctr">
              <a:spcBef>
                <a:spcPts val="0"/>
              </a:spcBef>
              <a:spcAft>
                <a:spcPts val="0"/>
              </a:spcAft>
              <a:buNone/>
              <a:defRPr/>
            </a:lvl2pPr>
            <a:lvl3pPr indent="0" lvl="2" marL="0" algn="ctr">
              <a:spcBef>
                <a:spcPts val="0"/>
              </a:spcBef>
              <a:spcAft>
                <a:spcPts val="0"/>
              </a:spcAft>
              <a:buNone/>
              <a:defRPr/>
            </a:lvl3pPr>
            <a:lvl4pPr indent="0" lvl="3" marL="0" algn="ctr">
              <a:spcBef>
                <a:spcPts val="0"/>
              </a:spcBef>
              <a:spcAft>
                <a:spcPts val="0"/>
              </a:spcAft>
              <a:buNone/>
              <a:defRPr/>
            </a:lvl4pPr>
            <a:lvl5pPr indent="0" lvl="4" marL="0" algn="ctr">
              <a:spcBef>
                <a:spcPts val="0"/>
              </a:spcBef>
              <a:spcAft>
                <a:spcPts val="0"/>
              </a:spcAft>
              <a:buNone/>
              <a:defRPr/>
            </a:lvl5pPr>
            <a:lvl6pPr indent="0" lvl="5" marL="0" algn="ctr">
              <a:spcBef>
                <a:spcPts val="0"/>
              </a:spcBef>
              <a:spcAft>
                <a:spcPts val="0"/>
              </a:spcAft>
              <a:buNone/>
              <a:defRPr/>
            </a:lvl6pPr>
            <a:lvl7pPr indent="0" lvl="6" marL="0" algn="ctr">
              <a:spcBef>
                <a:spcPts val="0"/>
              </a:spcBef>
              <a:spcAft>
                <a:spcPts val="0"/>
              </a:spcAft>
              <a:buNone/>
              <a:defRPr/>
            </a:lvl7pPr>
            <a:lvl8pPr indent="0" lvl="7" marL="0" algn="ctr">
              <a:spcBef>
                <a:spcPts val="0"/>
              </a:spcBef>
              <a:spcAft>
                <a:spcPts val="0"/>
              </a:spcAft>
              <a:buNone/>
              <a:defRPr/>
            </a:lvl8pPr>
            <a:lvl9pPr indent="0" lvl="8" marL="0" algn="ctr">
              <a:spcBef>
                <a:spcPts val="0"/>
              </a:spcBef>
              <a:spcAft>
                <a:spcPts val="0"/>
              </a:spcAft>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showMasterSp="0" type="vertTitleAndTx">
  <p:cSld name="VERTICAL_TITLE_AND_VERTICAL_TEXT">
    <p:spTree>
      <p:nvGrpSpPr>
        <p:cNvPr id="458" name="Shape 458"/>
        <p:cNvGrpSpPr/>
        <p:nvPr/>
      </p:nvGrpSpPr>
      <p:grpSpPr>
        <a:xfrm>
          <a:off x="0" y="0"/>
          <a:ext cx="0" cy="0"/>
          <a:chOff x="0" y="0"/>
          <a:chExt cx="0" cy="0"/>
        </a:xfrm>
      </p:grpSpPr>
      <p:grpSp>
        <p:nvGrpSpPr>
          <p:cNvPr id="459" name="Google Shape;459;p103"/>
          <p:cNvGrpSpPr/>
          <p:nvPr/>
        </p:nvGrpSpPr>
        <p:grpSpPr>
          <a:xfrm>
            <a:off x="0" y="0"/>
            <a:ext cx="9144000" cy="6858000"/>
            <a:chOff x="0" y="0"/>
            <a:chExt cx="12192000" cy="6858000"/>
          </a:xfrm>
        </p:grpSpPr>
        <p:sp>
          <p:nvSpPr>
            <p:cNvPr id="460" name="Google Shape;460;p103"/>
            <p:cNvSpPr/>
            <p:nvPr/>
          </p:nvSpPr>
          <p:spPr>
            <a:xfrm>
              <a:off x="0" y="0"/>
              <a:ext cx="12192000" cy="6858000"/>
            </a:xfrm>
            <a:prstGeom prst="rect">
              <a:avLst/>
            </a:prstGeom>
            <a:blipFill rotWithShape="1">
              <a:blip r:embed="rId2">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103"/>
            <p:cNvSpPr/>
            <p:nvPr/>
          </p:nvSpPr>
          <p:spPr>
            <a:xfrm>
              <a:off x="0" y="2667000"/>
              <a:ext cx="4191000" cy="4191000"/>
            </a:xfrm>
            <a:prstGeom prst="ellipse">
              <a:avLst/>
            </a:prstGeom>
            <a:gradFill>
              <a:gsLst>
                <a:gs pos="0">
                  <a:srgbClr val="9B6BF2">
                    <a:alpha val="10980"/>
                  </a:srgbClr>
                </a:gs>
                <a:gs pos="36000">
                  <a:srgbClr val="9B6BF2">
                    <a:alpha val="9803"/>
                  </a:srgbClr>
                </a:gs>
                <a:gs pos="75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103"/>
            <p:cNvSpPr/>
            <p:nvPr/>
          </p:nvSpPr>
          <p:spPr>
            <a:xfrm>
              <a:off x="0" y="2895600"/>
              <a:ext cx="2362200" cy="2362200"/>
            </a:xfrm>
            <a:prstGeom prst="ellipse">
              <a:avLst/>
            </a:prstGeom>
            <a:gradFill>
              <a:gsLst>
                <a:gs pos="0">
                  <a:srgbClr val="9B6BF2">
                    <a:alpha val="7843"/>
                  </a:srgbClr>
                </a:gs>
                <a:gs pos="36000">
                  <a:srgbClr val="9B6BF2">
                    <a:alpha val="7843"/>
                  </a:srgbClr>
                </a:gs>
                <a:gs pos="72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103"/>
            <p:cNvSpPr/>
            <p:nvPr/>
          </p:nvSpPr>
          <p:spPr>
            <a:xfrm>
              <a:off x="8609012" y="5867400"/>
              <a:ext cx="990600" cy="990600"/>
            </a:xfrm>
            <a:prstGeom prst="ellipse">
              <a:avLst/>
            </a:prstGeom>
            <a:gradFill>
              <a:gsLst>
                <a:gs pos="0">
                  <a:srgbClr val="9B6BF2">
                    <a:alpha val="13725"/>
                  </a:srgbClr>
                </a:gs>
                <a:gs pos="36000">
                  <a:srgbClr val="9B6BF2">
                    <a:alpha val="6666"/>
                  </a:srgbClr>
                </a:gs>
                <a:gs pos="66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103"/>
            <p:cNvSpPr/>
            <p:nvPr/>
          </p:nvSpPr>
          <p:spPr>
            <a:xfrm>
              <a:off x="8609012" y="1676400"/>
              <a:ext cx="2819400" cy="2819400"/>
            </a:xfrm>
            <a:prstGeom prst="ellipse">
              <a:avLst/>
            </a:prstGeom>
            <a:gradFill>
              <a:gsLst>
                <a:gs pos="0">
                  <a:srgbClr val="9B6BF2">
                    <a:alpha val="6666"/>
                  </a:srgbClr>
                </a:gs>
                <a:gs pos="36000">
                  <a:srgbClr val="9B6BF2">
                    <a:alpha val="5882"/>
                  </a:srgbClr>
                </a:gs>
                <a:gs pos="69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103"/>
            <p:cNvSpPr/>
            <p:nvPr/>
          </p:nvSpPr>
          <p:spPr>
            <a:xfrm>
              <a:off x="7999412" y="8464"/>
              <a:ext cx="1600200" cy="1600200"/>
            </a:xfrm>
            <a:prstGeom prst="ellipse">
              <a:avLst/>
            </a:prstGeom>
            <a:gradFill>
              <a:gsLst>
                <a:gs pos="0">
                  <a:srgbClr val="9B6BF2">
                    <a:alpha val="13725"/>
                  </a:srgbClr>
                </a:gs>
                <a:gs pos="36000">
                  <a:srgbClr val="9B6BF2">
                    <a:alpha val="6666"/>
                  </a:srgbClr>
                </a:gs>
                <a:gs pos="73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103"/>
            <p:cNvSpPr/>
            <p:nvPr/>
          </p:nvSpPr>
          <p:spPr>
            <a:xfrm>
              <a:off x="414867" y="402165"/>
              <a:ext cx="6510866" cy="605367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103"/>
            <p:cNvSpPr/>
            <p:nvPr/>
          </p:nvSpPr>
          <p:spPr>
            <a:xfrm rot="5101749">
              <a:off x="6294738" y="4577737"/>
              <a:ext cx="3299407" cy="440924"/>
            </a:xfrm>
            <a:custGeom>
              <a:rect b="b" l="l" r="r" t="t"/>
              <a:pathLst>
                <a:path extrusionOk="0" h="5291" w="10000">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lt1">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103"/>
            <p:cNvSpPr/>
            <p:nvPr/>
          </p:nvSpPr>
          <p:spPr>
            <a:xfrm rot="5400000">
              <a:off x="4449232" y="2801721"/>
              <a:ext cx="6053670" cy="1254558"/>
            </a:xfrm>
            <a:custGeom>
              <a:rect b="b" l="l" r="r" t="t"/>
              <a:pathLst>
                <a:path extrusionOk="0" h="8000" w="10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lt1"/>
            </a:solidFill>
            <a:ln>
              <a:noFill/>
            </a:ln>
          </p:spPr>
        </p:sp>
        <p:sp>
          <p:nvSpPr>
            <p:cNvPr id="469" name="Google Shape;469;p103"/>
            <p:cNvSpPr/>
            <p:nvPr/>
          </p:nvSpPr>
          <p:spPr>
            <a:xfrm>
              <a:off x="0" y="1587"/>
              <a:ext cx="12192000" cy="6856413"/>
            </a:xfrm>
            <a:custGeom>
              <a:rect b="b" l="l" r="r" t="t"/>
              <a:pathLst>
                <a:path extrusionOk="0" h="8638" w="15356">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grpSp>
      <p:sp>
        <p:nvSpPr>
          <p:cNvPr id="470" name="Google Shape;470;p103"/>
          <p:cNvSpPr txBox="1"/>
          <p:nvPr>
            <p:ph type="title"/>
          </p:nvPr>
        </p:nvSpPr>
        <p:spPr>
          <a:xfrm rot="5400000">
            <a:off x="4593369" y="3124025"/>
            <a:ext cx="4748590" cy="1057474"/>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1" name="Google Shape;471;p103"/>
          <p:cNvSpPr txBox="1"/>
          <p:nvPr>
            <p:ph idx="1" type="body"/>
          </p:nvPr>
        </p:nvSpPr>
        <p:spPr>
          <a:xfrm rot="5400000">
            <a:off x="837931" y="1306752"/>
            <a:ext cx="4748590" cy="4692019"/>
          </a:xfrm>
          <a:prstGeom prst="rect">
            <a:avLst/>
          </a:prstGeom>
          <a:noFill/>
          <a:ln>
            <a:noFill/>
          </a:ln>
        </p:spPr>
        <p:txBody>
          <a:bodyPr anchorCtr="0" anchor="t" bIns="45700" lIns="91425" spcFirstLastPara="1" rIns="91425" wrap="square" tIns="45700">
            <a:normAutofit/>
          </a:bodyPr>
          <a:lstStyle>
            <a:lvl1pPr indent="-320040" lvl="0" marL="457200" algn="l">
              <a:spcBef>
                <a:spcPts val="750"/>
              </a:spcBef>
              <a:spcAft>
                <a:spcPts val="0"/>
              </a:spcAft>
              <a:buSzPts val="1440"/>
              <a:buChar char="►"/>
              <a:defRPr/>
            </a:lvl1pPr>
            <a:lvl2pPr indent="-320040" lvl="1" marL="914400" algn="l">
              <a:spcBef>
                <a:spcPts val="750"/>
              </a:spcBef>
              <a:spcAft>
                <a:spcPts val="0"/>
              </a:spcAft>
              <a:buSzPts val="1440"/>
              <a:buChar char="►"/>
              <a:defRPr/>
            </a:lvl2pPr>
            <a:lvl3pPr indent="-320039" lvl="2" marL="1371600" algn="l">
              <a:spcBef>
                <a:spcPts val="750"/>
              </a:spcBef>
              <a:spcAft>
                <a:spcPts val="0"/>
              </a:spcAft>
              <a:buSzPts val="1440"/>
              <a:buChar char="►"/>
              <a:defRPr/>
            </a:lvl3pPr>
            <a:lvl4pPr indent="-320039" lvl="3" marL="1828800" algn="l">
              <a:spcBef>
                <a:spcPts val="750"/>
              </a:spcBef>
              <a:spcAft>
                <a:spcPts val="0"/>
              </a:spcAft>
              <a:buSzPts val="1440"/>
              <a:buChar char="►"/>
              <a:defRPr/>
            </a:lvl4pPr>
            <a:lvl5pPr indent="-320039" lvl="4" marL="2286000" algn="l">
              <a:spcBef>
                <a:spcPts val="750"/>
              </a:spcBef>
              <a:spcAft>
                <a:spcPts val="0"/>
              </a:spcAft>
              <a:buSzPts val="1440"/>
              <a:buChar char="►"/>
              <a:defRPr/>
            </a:lvl5pPr>
            <a:lvl6pPr indent="-320039" lvl="5" marL="2743200" algn="l">
              <a:spcBef>
                <a:spcPts val="750"/>
              </a:spcBef>
              <a:spcAft>
                <a:spcPts val="0"/>
              </a:spcAft>
              <a:buSzPts val="1440"/>
              <a:buChar char="►"/>
              <a:defRPr/>
            </a:lvl6pPr>
            <a:lvl7pPr indent="-320039" lvl="6" marL="3200400" algn="l">
              <a:spcBef>
                <a:spcPts val="750"/>
              </a:spcBef>
              <a:spcAft>
                <a:spcPts val="0"/>
              </a:spcAft>
              <a:buSzPts val="1440"/>
              <a:buChar char="►"/>
              <a:defRPr/>
            </a:lvl7pPr>
            <a:lvl8pPr indent="-320040" lvl="7" marL="3657600" algn="l">
              <a:spcBef>
                <a:spcPts val="750"/>
              </a:spcBef>
              <a:spcAft>
                <a:spcPts val="0"/>
              </a:spcAft>
              <a:buSzPts val="1440"/>
              <a:buChar char="►"/>
              <a:defRPr/>
            </a:lvl8pPr>
            <a:lvl9pPr indent="-320040" lvl="8" marL="4114800" algn="l">
              <a:spcBef>
                <a:spcPts val="750"/>
              </a:spcBef>
              <a:spcAft>
                <a:spcPts val="0"/>
              </a:spcAft>
              <a:buSzPts val="1440"/>
              <a:buChar char="►"/>
              <a:defRPr/>
            </a:lvl9pPr>
          </a:lstStyle>
          <a:p/>
        </p:txBody>
      </p:sp>
      <p:sp>
        <p:nvSpPr>
          <p:cNvPr id="472" name="Google Shape;472;p103"/>
          <p:cNvSpPr txBox="1"/>
          <p:nvPr>
            <p:ph idx="10" type="dt"/>
          </p:nvPr>
        </p:nvSpPr>
        <p:spPr>
          <a:xfrm>
            <a:off x="7989829" y="6391839"/>
            <a:ext cx="744101" cy="304799"/>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3" name="Google Shape;473;p103"/>
          <p:cNvSpPr txBox="1"/>
          <p:nvPr>
            <p:ph idx="11" type="ftr"/>
          </p:nvPr>
        </p:nvSpPr>
        <p:spPr>
          <a:xfrm>
            <a:off x="420833" y="6391839"/>
            <a:ext cx="2894846" cy="304801"/>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4" name="Google Shape;474;p103"/>
          <p:cNvSpPr/>
          <p:nvPr/>
        </p:nvSpPr>
        <p:spPr>
          <a:xfrm>
            <a:off x="7828359" y="0"/>
            <a:ext cx="514350" cy="1143000"/>
          </a:xfrm>
          <a:prstGeom prst="rect">
            <a:avLst/>
          </a:prstGeom>
          <a:solidFill>
            <a:schemeClr val="accent1"/>
          </a:solidFill>
          <a:ln>
            <a:noFill/>
          </a:ln>
          <a:effectLst>
            <a:outerShdw blurRad="38100" rotWithShape="0" dir="5400000" dist="25400">
              <a:srgbClr val="000000">
                <a:alpha val="4470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103"/>
          <p:cNvSpPr txBox="1"/>
          <p:nvPr>
            <p:ph idx="12" type="sldNum"/>
          </p:nvPr>
        </p:nvSpPr>
        <p:spPr>
          <a:xfrm>
            <a:off x="7764406" y="295730"/>
            <a:ext cx="628649"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spcAft>
                <a:spcPts val="0"/>
              </a:spcAft>
              <a:buNone/>
              <a:defRPr/>
            </a:lvl1pPr>
            <a:lvl2pPr indent="0" lvl="1" marL="0" algn="ctr">
              <a:spcBef>
                <a:spcPts val="0"/>
              </a:spcBef>
              <a:spcAft>
                <a:spcPts val="0"/>
              </a:spcAft>
              <a:buNone/>
              <a:defRPr/>
            </a:lvl2pPr>
            <a:lvl3pPr indent="0" lvl="2" marL="0" algn="ctr">
              <a:spcBef>
                <a:spcPts val="0"/>
              </a:spcBef>
              <a:spcAft>
                <a:spcPts val="0"/>
              </a:spcAft>
              <a:buNone/>
              <a:defRPr/>
            </a:lvl3pPr>
            <a:lvl4pPr indent="0" lvl="3" marL="0" algn="ctr">
              <a:spcBef>
                <a:spcPts val="0"/>
              </a:spcBef>
              <a:spcAft>
                <a:spcPts val="0"/>
              </a:spcAft>
              <a:buNone/>
              <a:defRPr/>
            </a:lvl4pPr>
            <a:lvl5pPr indent="0" lvl="4" marL="0" algn="ctr">
              <a:spcBef>
                <a:spcPts val="0"/>
              </a:spcBef>
              <a:spcAft>
                <a:spcPts val="0"/>
              </a:spcAft>
              <a:buNone/>
              <a:defRPr/>
            </a:lvl5pPr>
            <a:lvl6pPr indent="0" lvl="5" marL="0" algn="ctr">
              <a:spcBef>
                <a:spcPts val="0"/>
              </a:spcBef>
              <a:spcAft>
                <a:spcPts val="0"/>
              </a:spcAft>
              <a:buNone/>
              <a:defRPr/>
            </a:lvl6pPr>
            <a:lvl7pPr indent="0" lvl="6" marL="0" algn="ctr">
              <a:spcBef>
                <a:spcPts val="0"/>
              </a:spcBef>
              <a:spcAft>
                <a:spcPts val="0"/>
              </a:spcAft>
              <a:buNone/>
              <a:defRPr/>
            </a:lvl7pPr>
            <a:lvl8pPr indent="0" lvl="7" marL="0" algn="ctr">
              <a:spcBef>
                <a:spcPts val="0"/>
              </a:spcBef>
              <a:spcAft>
                <a:spcPts val="0"/>
              </a:spcAft>
              <a:buNone/>
              <a:defRPr/>
            </a:lvl8pPr>
            <a:lvl9pPr indent="0" lvl="8" marL="0" algn="ctr">
              <a:spcBef>
                <a:spcPts val="0"/>
              </a:spcBef>
              <a:spcAft>
                <a:spcPts val="0"/>
              </a:spcAft>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and Text" type="tx">
  <p:cSld name="TITLE_AND_BODY">
    <p:spTree>
      <p:nvGrpSpPr>
        <p:cNvPr id="476" name="Shape 476"/>
        <p:cNvGrpSpPr/>
        <p:nvPr/>
      </p:nvGrpSpPr>
      <p:grpSpPr>
        <a:xfrm>
          <a:off x="0" y="0"/>
          <a:ext cx="0" cy="0"/>
          <a:chOff x="0" y="0"/>
          <a:chExt cx="0" cy="0"/>
        </a:xfrm>
      </p:grpSpPr>
      <p:sp>
        <p:nvSpPr>
          <p:cNvPr id="477" name="Google Shape;477;p104"/>
          <p:cNvSpPr/>
          <p:nvPr/>
        </p:nvSpPr>
        <p:spPr>
          <a:xfrm>
            <a:off x="0" y="0"/>
            <a:ext cx="9144000" cy="6547964"/>
          </a:xfrm>
          <a:prstGeom prst="rect">
            <a:avLst/>
          </a:prstGeom>
          <a:solidFill>
            <a:srgbClr val="009AC7">
              <a:alpha val="2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Arial"/>
              <a:ea typeface="Arial"/>
              <a:cs typeface="Arial"/>
              <a:sym typeface="Arial"/>
            </a:endParaRPr>
          </a:p>
        </p:txBody>
      </p:sp>
      <p:sp>
        <p:nvSpPr>
          <p:cNvPr id="478" name="Google Shape;478;p104"/>
          <p:cNvSpPr/>
          <p:nvPr/>
        </p:nvSpPr>
        <p:spPr>
          <a:xfrm>
            <a:off x="741680" y="2"/>
            <a:ext cx="7924800" cy="6126163"/>
          </a:xfrm>
          <a:prstGeom prst="round2SameRect">
            <a:avLst>
              <a:gd fmla="val 7706" name="adj1"/>
              <a:gd fmla="val 0" name="adj2"/>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Arial"/>
              <a:ea typeface="Arial"/>
              <a:cs typeface="Arial"/>
              <a:sym typeface="Arial"/>
            </a:endParaRPr>
          </a:p>
        </p:txBody>
      </p:sp>
      <p:sp>
        <p:nvSpPr>
          <p:cNvPr id="479" name="Google Shape;479;p104"/>
          <p:cNvSpPr txBox="1"/>
          <p:nvPr>
            <p:ph type="title"/>
          </p:nvPr>
        </p:nvSpPr>
        <p:spPr>
          <a:xfrm>
            <a:off x="1111252" y="484659"/>
            <a:ext cx="7203056" cy="1143000"/>
          </a:xfrm>
          <a:prstGeom prst="rect">
            <a:avLst/>
          </a:prstGeom>
          <a:noFill/>
          <a:ln>
            <a:noFill/>
          </a:ln>
        </p:spPr>
        <p:txBody>
          <a:bodyPr anchorCtr="0" anchor="t" bIns="0" lIns="0" spcFirstLastPara="1" rIns="0" wrap="square" tIns="0">
            <a:normAutofit/>
          </a:bodyPr>
          <a:lstStyle>
            <a:lvl1pPr lvl="0" algn="l">
              <a:lnSpc>
                <a:spcPct val="105555"/>
              </a:lnSpc>
              <a:spcBef>
                <a:spcPts val="0"/>
              </a:spcBef>
              <a:spcAft>
                <a:spcPts val="0"/>
              </a:spcAft>
              <a:buClr>
                <a:srgbClr val="004990"/>
              </a:buClr>
              <a:buSzPts val="2700"/>
              <a:buFont typeface="Century Gothic"/>
              <a:buNone/>
              <a:defRPr sz="2700">
                <a:solidFill>
                  <a:srgbClr val="004990"/>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0" name="Google Shape;480;p104"/>
          <p:cNvSpPr txBox="1"/>
          <p:nvPr>
            <p:ph idx="1" type="body"/>
          </p:nvPr>
        </p:nvSpPr>
        <p:spPr>
          <a:xfrm>
            <a:off x="1111252" y="1780130"/>
            <a:ext cx="7203056" cy="4192407"/>
          </a:xfrm>
          <a:prstGeom prst="rect">
            <a:avLst/>
          </a:prstGeom>
          <a:noFill/>
          <a:ln>
            <a:noFill/>
          </a:ln>
        </p:spPr>
        <p:txBody>
          <a:bodyPr anchorCtr="0" anchor="t" bIns="0" lIns="0" spcFirstLastPara="1" rIns="0" wrap="square" tIns="0">
            <a:noAutofit/>
          </a:bodyPr>
          <a:lstStyle>
            <a:lvl1pPr indent="-327660" lvl="0" marL="457200" algn="l">
              <a:spcBef>
                <a:spcPts val="1500"/>
              </a:spcBef>
              <a:spcAft>
                <a:spcPts val="0"/>
              </a:spcAft>
              <a:buClr>
                <a:srgbClr val="009AC7"/>
              </a:buClr>
              <a:buSzPts val="1560"/>
              <a:buFont typeface="Noto Sans Symbols"/>
              <a:buChar char="▪"/>
              <a:defRPr sz="1950">
                <a:solidFill>
                  <a:srgbClr val="004990"/>
                </a:solidFill>
              </a:defRPr>
            </a:lvl1pPr>
            <a:lvl2pPr indent="-289560" lvl="1" marL="914400" algn="l">
              <a:spcBef>
                <a:spcPts val="750"/>
              </a:spcBef>
              <a:spcAft>
                <a:spcPts val="0"/>
              </a:spcAft>
              <a:buSzPts val="960"/>
              <a:buChar char="►"/>
              <a:defRPr>
                <a:solidFill>
                  <a:srgbClr val="004990"/>
                </a:solidFill>
              </a:defRPr>
            </a:lvl2pPr>
            <a:lvl3pPr indent="-281939" lvl="2" marL="1371600" algn="l">
              <a:spcBef>
                <a:spcPts val="750"/>
              </a:spcBef>
              <a:spcAft>
                <a:spcPts val="0"/>
              </a:spcAft>
              <a:buSzPts val="840"/>
              <a:buChar char="►"/>
              <a:defRPr>
                <a:solidFill>
                  <a:srgbClr val="004990"/>
                </a:solidFill>
              </a:defRPr>
            </a:lvl3pPr>
            <a:lvl4pPr indent="-274319" lvl="3" marL="1828800" algn="l">
              <a:spcBef>
                <a:spcPts val="750"/>
              </a:spcBef>
              <a:spcAft>
                <a:spcPts val="0"/>
              </a:spcAft>
              <a:buSzPts val="720"/>
              <a:buChar char="►"/>
              <a:defRPr>
                <a:solidFill>
                  <a:srgbClr val="004990"/>
                </a:solidFill>
              </a:defRPr>
            </a:lvl4pPr>
            <a:lvl5pPr indent="-274320" lvl="4" marL="2286000" algn="l">
              <a:spcBef>
                <a:spcPts val="750"/>
              </a:spcBef>
              <a:spcAft>
                <a:spcPts val="0"/>
              </a:spcAft>
              <a:buSzPts val="720"/>
              <a:buChar char="►"/>
              <a:defRPr>
                <a:solidFill>
                  <a:srgbClr val="004990"/>
                </a:solidFill>
              </a:defRPr>
            </a:lvl5pPr>
            <a:lvl6pPr indent="-320039" lvl="5" marL="2743200" algn="l">
              <a:spcBef>
                <a:spcPts val="750"/>
              </a:spcBef>
              <a:spcAft>
                <a:spcPts val="0"/>
              </a:spcAft>
              <a:buSzPts val="1440"/>
              <a:buChar char="►"/>
              <a:defRPr/>
            </a:lvl6pPr>
            <a:lvl7pPr indent="-320039" lvl="6" marL="3200400" algn="l">
              <a:spcBef>
                <a:spcPts val="750"/>
              </a:spcBef>
              <a:spcAft>
                <a:spcPts val="0"/>
              </a:spcAft>
              <a:buSzPts val="1440"/>
              <a:buChar char="►"/>
              <a:defRPr/>
            </a:lvl7pPr>
            <a:lvl8pPr indent="-320040" lvl="7" marL="3657600" algn="l">
              <a:spcBef>
                <a:spcPts val="750"/>
              </a:spcBef>
              <a:spcAft>
                <a:spcPts val="0"/>
              </a:spcAft>
              <a:buSzPts val="1440"/>
              <a:buChar char="►"/>
              <a:defRPr/>
            </a:lvl8pPr>
            <a:lvl9pPr indent="-320040" lvl="8" marL="4114800" algn="l">
              <a:spcBef>
                <a:spcPts val="750"/>
              </a:spcBef>
              <a:spcAft>
                <a:spcPts val="0"/>
              </a:spcAft>
              <a:buSzPts val="1440"/>
              <a:buChar char="►"/>
              <a:defRPr/>
            </a:lvl9pPr>
          </a:lstStyle>
          <a:p/>
        </p:txBody>
      </p:sp>
      <p:sp>
        <p:nvSpPr>
          <p:cNvPr id="481" name="Google Shape;481;p104"/>
          <p:cNvSpPr txBox="1"/>
          <p:nvPr/>
        </p:nvSpPr>
        <p:spPr>
          <a:xfrm>
            <a:off x="0" y="6371955"/>
            <a:ext cx="9144000" cy="503237"/>
          </a:xfrm>
          <a:prstGeom prst="rect">
            <a:avLst/>
          </a:prstGeom>
          <a:solidFill>
            <a:srgbClr val="009AC7"/>
          </a:solidFill>
          <a:ln>
            <a:noFill/>
          </a:ln>
        </p:spPr>
        <p:txBody>
          <a:bodyPr anchorCtr="0" anchor="t" bIns="0" lIns="0" spcFirstLastPara="1" rIns="0" wrap="square" tIns="68575">
            <a:noAutofit/>
          </a:bodyPr>
          <a:lstStyle/>
          <a:p>
            <a:pPr indent="0" lvl="0" marL="0" marR="0" rtl="0" algn="ctr">
              <a:lnSpc>
                <a:spcPct val="150000"/>
              </a:lnSpc>
              <a:spcBef>
                <a:spcPts val="0"/>
              </a:spcBef>
              <a:spcAft>
                <a:spcPts val="0"/>
              </a:spcAft>
              <a:buNone/>
            </a:pPr>
            <a:r>
              <a:rPr b="1" i="1" lang="en-US" sz="600" cap="none">
                <a:solidFill>
                  <a:schemeClr val="lt1"/>
                </a:solidFill>
                <a:latin typeface="Arial"/>
                <a:ea typeface="Arial"/>
                <a:cs typeface="Arial"/>
                <a:sym typeface="Arial"/>
              </a:rPr>
              <a:t>THE LEADERSHIP CHALLENGE</a:t>
            </a:r>
            <a:r>
              <a:rPr b="1" baseline="30000" i="1" lang="en-US" sz="600" cap="none">
                <a:solidFill>
                  <a:schemeClr val="lt1"/>
                </a:solidFill>
                <a:latin typeface="Arial"/>
                <a:ea typeface="Arial"/>
                <a:cs typeface="Arial"/>
                <a:sym typeface="Arial"/>
              </a:rPr>
              <a:t>®</a:t>
            </a:r>
            <a:r>
              <a:rPr b="1" i="1" lang="en-US" sz="600" cap="none">
                <a:solidFill>
                  <a:schemeClr val="lt1"/>
                </a:solidFill>
                <a:latin typeface="Arial"/>
                <a:ea typeface="Arial"/>
                <a:cs typeface="Arial"/>
                <a:sym typeface="Arial"/>
              </a:rPr>
              <a:t> WORKSHOP, FOURTH EDITION</a:t>
            </a:r>
            <a:r>
              <a:rPr b="1" lang="en-US" sz="600" cap="none">
                <a:solidFill>
                  <a:schemeClr val="lt1"/>
                </a:solidFill>
                <a:latin typeface="Arial"/>
                <a:ea typeface="Arial"/>
                <a:cs typeface="Arial"/>
                <a:sym typeface="Arial"/>
              </a:rPr>
              <a:t>. COPYRIGHT © 2010 BY JAMES M. KOUZES AND BARRY Z. POSNER. </a:t>
            </a:r>
            <a:br>
              <a:rPr b="1" lang="en-US" sz="600" cap="none">
                <a:solidFill>
                  <a:schemeClr val="lt1"/>
                </a:solidFill>
                <a:latin typeface="Arial"/>
                <a:ea typeface="Arial"/>
                <a:cs typeface="Arial"/>
                <a:sym typeface="Arial"/>
              </a:rPr>
            </a:br>
            <a:r>
              <a:rPr b="1" lang="en-US" sz="600" cap="none">
                <a:solidFill>
                  <a:schemeClr val="lt1"/>
                </a:solidFill>
                <a:latin typeface="Century Gothic"/>
                <a:ea typeface="Century Gothic"/>
                <a:cs typeface="Century Gothic"/>
                <a:sym typeface="Century Gothic"/>
              </a:rPr>
              <a:t>ALL RIGHTS RESERVED. DISCOVER MORE AT WWW.LEADERSHIPCHALLENGE.COM.</a:t>
            </a:r>
            <a:endParaRPr/>
          </a:p>
          <a:p>
            <a:pPr indent="0" lvl="0" marL="0" marR="0" rtl="0" algn="l">
              <a:lnSpc>
                <a:spcPct val="150000"/>
              </a:lnSpc>
              <a:spcBef>
                <a:spcPts val="0"/>
              </a:spcBef>
              <a:spcAft>
                <a:spcPts val="0"/>
              </a:spcAft>
              <a:buNone/>
            </a:pPr>
            <a:r>
              <a:t/>
            </a:r>
            <a:endParaRPr b="1" sz="600">
              <a:solidFill>
                <a:schemeClr val="dk1"/>
              </a:solidFill>
              <a:latin typeface="Arial"/>
              <a:ea typeface="Arial"/>
              <a:cs typeface="Arial"/>
              <a:sym typeface="Arial"/>
            </a:endParaRPr>
          </a:p>
        </p:txBody>
      </p:sp>
      <p:pic>
        <p:nvPicPr>
          <p:cNvPr descr="PRinspire_C8ppt.png" id="482" name="Google Shape;482;p104"/>
          <p:cNvPicPr preferRelativeResize="0"/>
          <p:nvPr/>
        </p:nvPicPr>
        <p:blipFill rotWithShape="1">
          <a:blip r:embed="rId2">
            <a:alphaModFix/>
          </a:blip>
          <a:srcRect b="0" l="0" r="0" t="0"/>
          <a:stretch/>
        </p:blipFill>
        <p:spPr>
          <a:xfrm>
            <a:off x="-2540" y="484659"/>
            <a:ext cx="731521" cy="1097282"/>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Title and Text">
  <p:cSld name="14_Title and Text">
    <p:spTree>
      <p:nvGrpSpPr>
        <p:cNvPr id="483" name="Shape 483"/>
        <p:cNvGrpSpPr/>
        <p:nvPr/>
      </p:nvGrpSpPr>
      <p:grpSpPr>
        <a:xfrm>
          <a:off x="0" y="0"/>
          <a:ext cx="0" cy="0"/>
          <a:chOff x="0" y="0"/>
          <a:chExt cx="0" cy="0"/>
        </a:xfrm>
      </p:grpSpPr>
      <p:pic>
        <p:nvPicPr>
          <p:cNvPr descr="PRchallenge_C2.png" id="484" name="Google Shape;484;p105"/>
          <p:cNvPicPr preferRelativeResize="0"/>
          <p:nvPr/>
        </p:nvPicPr>
        <p:blipFill rotWithShape="1">
          <a:blip r:embed="rId2">
            <a:alphaModFix/>
          </a:blip>
          <a:srcRect b="0" l="6613" r="618" t="6439"/>
          <a:stretch/>
        </p:blipFill>
        <p:spPr>
          <a:xfrm>
            <a:off x="0" y="0"/>
            <a:ext cx="9144000" cy="6568280"/>
          </a:xfrm>
          <a:prstGeom prst="rect">
            <a:avLst/>
          </a:prstGeom>
          <a:noFill/>
          <a:ln>
            <a:noFill/>
          </a:ln>
        </p:spPr>
      </p:pic>
      <p:sp>
        <p:nvSpPr>
          <p:cNvPr id="485" name="Google Shape;485;p105"/>
          <p:cNvSpPr txBox="1"/>
          <p:nvPr>
            <p:ph type="title"/>
          </p:nvPr>
        </p:nvSpPr>
        <p:spPr>
          <a:xfrm>
            <a:off x="1111252" y="484659"/>
            <a:ext cx="7203056" cy="1143000"/>
          </a:xfrm>
          <a:prstGeom prst="rect">
            <a:avLst/>
          </a:prstGeom>
          <a:noFill/>
          <a:ln>
            <a:noFill/>
          </a:ln>
        </p:spPr>
        <p:txBody>
          <a:bodyPr anchorCtr="0" anchor="t" bIns="0" lIns="0" spcFirstLastPara="1" rIns="0" wrap="square" tIns="0">
            <a:normAutofit/>
          </a:bodyPr>
          <a:lstStyle>
            <a:lvl1pPr lvl="0" algn="l">
              <a:lnSpc>
                <a:spcPct val="100000"/>
              </a:lnSpc>
              <a:spcBef>
                <a:spcPts val="0"/>
              </a:spcBef>
              <a:spcAft>
                <a:spcPts val="0"/>
              </a:spcAft>
              <a:buClr>
                <a:srgbClr val="4B3900"/>
              </a:buClr>
              <a:buSzPts val="3300"/>
              <a:buFont typeface="Century Gothic"/>
              <a:buNone/>
              <a:defRPr sz="3300">
                <a:solidFill>
                  <a:srgbClr val="4B3900"/>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6" name="Google Shape;486;p105"/>
          <p:cNvSpPr txBox="1"/>
          <p:nvPr/>
        </p:nvSpPr>
        <p:spPr>
          <a:xfrm>
            <a:off x="0" y="6371955"/>
            <a:ext cx="9144000" cy="503237"/>
          </a:xfrm>
          <a:prstGeom prst="rect">
            <a:avLst/>
          </a:prstGeom>
          <a:solidFill>
            <a:srgbClr val="4B3900"/>
          </a:solidFill>
          <a:ln>
            <a:noFill/>
          </a:ln>
        </p:spPr>
        <p:txBody>
          <a:bodyPr anchorCtr="0" anchor="t" bIns="0" lIns="0" spcFirstLastPara="1" rIns="0" wrap="square" tIns="68575">
            <a:noAutofit/>
          </a:bodyPr>
          <a:lstStyle/>
          <a:p>
            <a:pPr indent="0" lvl="0" marL="0" marR="0" rtl="0" algn="ctr">
              <a:lnSpc>
                <a:spcPct val="150000"/>
              </a:lnSpc>
              <a:spcBef>
                <a:spcPts val="0"/>
              </a:spcBef>
              <a:spcAft>
                <a:spcPts val="0"/>
              </a:spcAft>
              <a:buNone/>
            </a:pPr>
            <a:r>
              <a:rPr b="1" i="1" lang="en-US" sz="600" cap="none">
                <a:solidFill>
                  <a:schemeClr val="lt1"/>
                </a:solidFill>
                <a:latin typeface="Arial"/>
                <a:ea typeface="Arial"/>
                <a:cs typeface="Arial"/>
                <a:sym typeface="Arial"/>
              </a:rPr>
              <a:t>THE LEADERSHIP CHALLENGE</a:t>
            </a:r>
            <a:r>
              <a:rPr b="1" baseline="30000" i="1" lang="en-US" sz="600" cap="none">
                <a:solidFill>
                  <a:schemeClr val="lt1"/>
                </a:solidFill>
                <a:latin typeface="Arial"/>
                <a:ea typeface="Arial"/>
                <a:cs typeface="Arial"/>
                <a:sym typeface="Arial"/>
              </a:rPr>
              <a:t>®</a:t>
            </a:r>
            <a:r>
              <a:rPr b="1" i="1" lang="en-US" sz="600" cap="none">
                <a:solidFill>
                  <a:schemeClr val="lt1"/>
                </a:solidFill>
                <a:latin typeface="Arial"/>
                <a:ea typeface="Arial"/>
                <a:cs typeface="Arial"/>
                <a:sym typeface="Arial"/>
              </a:rPr>
              <a:t> WORKSHOP, FOURTH EDITION</a:t>
            </a:r>
            <a:r>
              <a:rPr b="1" lang="en-US" sz="600" cap="none">
                <a:solidFill>
                  <a:schemeClr val="lt1"/>
                </a:solidFill>
                <a:latin typeface="Arial"/>
                <a:ea typeface="Arial"/>
                <a:cs typeface="Arial"/>
                <a:sym typeface="Arial"/>
              </a:rPr>
              <a:t>. COPYRIGHT © 2010 BY JAMES M. KOUZES AND BARRY Z. POSNER. </a:t>
            </a:r>
            <a:br>
              <a:rPr b="1" lang="en-US" sz="600" cap="none">
                <a:solidFill>
                  <a:schemeClr val="lt1"/>
                </a:solidFill>
                <a:latin typeface="Arial"/>
                <a:ea typeface="Arial"/>
                <a:cs typeface="Arial"/>
                <a:sym typeface="Arial"/>
              </a:rPr>
            </a:br>
            <a:r>
              <a:rPr b="1" lang="en-US" sz="600" cap="none">
                <a:solidFill>
                  <a:schemeClr val="lt1"/>
                </a:solidFill>
                <a:latin typeface="Century Gothic"/>
                <a:ea typeface="Century Gothic"/>
                <a:cs typeface="Century Gothic"/>
                <a:sym typeface="Century Gothic"/>
              </a:rPr>
              <a:t>ALL RIGHTS RESERVED. DISCOVER MORE AT WWW.LEADERSHIPCHALLENGE.COM.</a:t>
            </a:r>
            <a:endParaRPr/>
          </a:p>
          <a:p>
            <a:pPr indent="0" lvl="0" marL="0" marR="0" rtl="0" algn="l">
              <a:lnSpc>
                <a:spcPct val="150000"/>
              </a:lnSpc>
              <a:spcBef>
                <a:spcPts val="0"/>
              </a:spcBef>
              <a:spcAft>
                <a:spcPts val="0"/>
              </a:spcAft>
              <a:buNone/>
            </a:pPr>
            <a:r>
              <a:t/>
            </a:r>
            <a:endParaRPr b="1" sz="600">
              <a:solidFill>
                <a:schemeClr val="dk1"/>
              </a:solidFill>
              <a:latin typeface="Arial"/>
              <a:ea typeface="Arial"/>
              <a:cs typeface="Arial"/>
              <a:sym typeface="Aria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Title and Text">
  <p:cSld name="15_Title and Text">
    <p:spTree>
      <p:nvGrpSpPr>
        <p:cNvPr id="487" name="Shape 487"/>
        <p:cNvGrpSpPr/>
        <p:nvPr/>
      </p:nvGrpSpPr>
      <p:grpSpPr>
        <a:xfrm>
          <a:off x="0" y="0"/>
          <a:ext cx="0" cy="0"/>
          <a:chOff x="0" y="0"/>
          <a:chExt cx="0" cy="0"/>
        </a:xfrm>
      </p:grpSpPr>
      <p:pic>
        <p:nvPicPr>
          <p:cNvPr descr="PRenable_C2.png" id="488" name="Google Shape;488;p106"/>
          <p:cNvPicPr preferRelativeResize="0"/>
          <p:nvPr/>
        </p:nvPicPr>
        <p:blipFill rotWithShape="1">
          <a:blip r:embed="rId2">
            <a:alphaModFix/>
          </a:blip>
          <a:srcRect b="3593" l="0" r="12789" t="8170"/>
          <a:stretch/>
        </p:blipFill>
        <p:spPr>
          <a:xfrm>
            <a:off x="332290" y="0"/>
            <a:ext cx="8811711" cy="6858000"/>
          </a:xfrm>
          <a:prstGeom prst="rect">
            <a:avLst/>
          </a:prstGeom>
          <a:noFill/>
          <a:ln>
            <a:noFill/>
          </a:ln>
        </p:spPr>
      </p:pic>
      <p:sp>
        <p:nvSpPr>
          <p:cNvPr id="489" name="Google Shape;489;p106"/>
          <p:cNvSpPr txBox="1"/>
          <p:nvPr>
            <p:ph type="title"/>
          </p:nvPr>
        </p:nvSpPr>
        <p:spPr>
          <a:xfrm>
            <a:off x="1111252" y="484659"/>
            <a:ext cx="7203056" cy="1143000"/>
          </a:xfrm>
          <a:prstGeom prst="rect">
            <a:avLst/>
          </a:prstGeom>
          <a:noFill/>
          <a:ln>
            <a:noFill/>
          </a:ln>
        </p:spPr>
        <p:txBody>
          <a:bodyPr anchorCtr="0" anchor="t" bIns="0" lIns="0" spcFirstLastPara="1" rIns="0" wrap="square" tIns="0">
            <a:normAutofit/>
          </a:bodyPr>
          <a:lstStyle>
            <a:lvl1pPr lvl="0" algn="l">
              <a:lnSpc>
                <a:spcPct val="100000"/>
              </a:lnSpc>
              <a:spcBef>
                <a:spcPts val="0"/>
              </a:spcBef>
              <a:spcAft>
                <a:spcPts val="0"/>
              </a:spcAft>
              <a:buClr>
                <a:srgbClr val="0F004E"/>
              </a:buClr>
              <a:buSzPts val="3300"/>
              <a:buFont typeface="Century Gothic"/>
              <a:buNone/>
              <a:defRPr sz="3300">
                <a:solidFill>
                  <a:srgbClr val="0F004E"/>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0" name="Google Shape;490;p106"/>
          <p:cNvSpPr txBox="1"/>
          <p:nvPr/>
        </p:nvSpPr>
        <p:spPr>
          <a:xfrm>
            <a:off x="0" y="6371955"/>
            <a:ext cx="9144000" cy="503237"/>
          </a:xfrm>
          <a:prstGeom prst="rect">
            <a:avLst/>
          </a:prstGeom>
          <a:solidFill>
            <a:srgbClr val="0F004E"/>
          </a:solidFill>
          <a:ln>
            <a:noFill/>
          </a:ln>
        </p:spPr>
        <p:txBody>
          <a:bodyPr anchorCtr="0" anchor="t" bIns="0" lIns="0" spcFirstLastPara="1" rIns="0" wrap="square" tIns="68575">
            <a:noAutofit/>
          </a:bodyPr>
          <a:lstStyle/>
          <a:p>
            <a:pPr indent="0" lvl="0" marL="0" marR="0" rtl="0" algn="ctr">
              <a:lnSpc>
                <a:spcPct val="150000"/>
              </a:lnSpc>
              <a:spcBef>
                <a:spcPts val="0"/>
              </a:spcBef>
              <a:spcAft>
                <a:spcPts val="0"/>
              </a:spcAft>
              <a:buNone/>
            </a:pPr>
            <a:r>
              <a:rPr b="1" i="1" lang="en-US" sz="600" cap="none">
                <a:solidFill>
                  <a:schemeClr val="lt1"/>
                </a:solidFill>
                <a:latin typeface="Arial"/>
                <a:ea typeface="Arial"/>
                <a:cs typeface="Arial"/>
                <a:sym typeface="Arial"/>
              </a:rPr>
              <a:t>THE LEADERSHIP CHALLENGE</a:t>
            </a:r>
            <a:r>
              <a:rPr b="1" baseline="30000" i="1" lang="en-US" sz="600" cap="none">
                <a:solidFill>
                  <a:schemeClr val="lt1"/>
                </a:solidFill>
                <a:latin typeface="Arial"/>
                <a:ea typeface="Arial"/>
                <a:cs typeface="Arial"/>
                <a:sym typeface="Arial"/>
              </a:rPr>
              <a:t>®</a:t>
            </a:r>
            <a:r>
              <a:rPr b="1" i="1" lang="en-US" sz="600" cap="none">
                <a:solidFill>
                  <a:schemeClr val="lt1"/>
                </a:solidFill>
                <a:latin typeface="Arial"/>
                <a:ea typeface="Arial"/>
                <a:cs typeface="Arial"/>
                <a:sym typeface="Arial"/>
              </a:rPr>
              <a:t> WORKSHOP, FOURTH EDITION</a:t>
            </a:r>
            <a:r>
              <a:rPr b="1" lang="en-US" sz="600" cap="none">
                <a:solidFill>
                  <a:schemeClr val="lt1"/>
                </a:solidFill>
                <a:latin typeface="Arial"/>
                <a:ea typeface="Arial"/>
                <a:cs typeface="Arial"/>
                <a:sym typeface="Arial"/>
              </a:rPr>
              <a:t>. COPYRIGHT © 2010 BY JAMES M. KOUZES AND BARRY Z. POSNER. </a:t>
            </a:r>
            <a:br>
              <a:rPr b="1" lang="en-US" sz="600" cap="none">
                <a:solidFill>
                  <a:schemeClr val="lt1"/>
                </a:solidFill>
                <a:latin typeface="Arial"/>
                <a:ea typeface="Arial"/>
                <a:cs typeface="Arial"/>
                <a:sym typeface="Arial"/>
              </a:rPr>
            </a:br>
            <a:r>
              <a:rPr b="1" lang="en-US" sz="600" cap="none">
                <a:solidFill>
                  <a:schemeClr val="lt1"/>
                </a:solidFill>
                <a:latin typeface="Century Gothic"/>
                <a:ea typeface="Century Gothic"/>
                <a:cs typeface="Century Gothic"/>
                <a:sym typeface="Century Gothic"/>
              </a:rPr>
              <a:t>ALL RIGHTS RESERVED. DISCOVER MORE AT WWW.LEADERSHIPCHALLENGE.COM.</a:t>
            </a:r>
            <a:endParaRPr/>
          </a:p>
          <a:p>
            <a:pPr indent="0" lvl="0" marL="0" marR="0" rtl="0" algn="l">
              <a:lnSpc>
                <a:spcPct val="150000"/>
              </a:lnSpc>
              <a:spcBef>
                <a:spcPts val="0"/>
              </a:spcBef>
              <a:spcAft>
                <a:spcPts val="0"/>
              </a:spcAft>
              <a:buNone/>
            </a:pPr>
            <a:r>
              <a:t/>
            </a:r>
            <a:endParaRPr b="1" sz="600">
              <a:solidFill>
                <a:schemeClr val="dk1"/>
              </a:solidFill>
              <a:latin typeface="Arial"/>
              <a:ea typeface="Arial"/>
              <a:cs typeface="Arial"/>
              <a:sym typeface="Aria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8_Title and Text">
  <p:cSld name="28_Title and Text">
    <p:spTree>
      <p:nvGrpSpPr>
        <p:cNvPr id="491" name="Shape 491"/>
        <p:cNvGrpSpPr/>
        <p:nvPr/>
      </p:nvGrpSpPr>
      <p:grpSpPr>
        <a:xfrm>
          <a:off x="0" y="0"/>
          <a:ext cx="0" cy="0"/>
          <a:chOff x="0" y="0"/>
          <a:chExt cx="0" cy="0"/>
        </a:xfrm>
      </p:grpSpPr>
      <p:sp>
        <p:nvSpPr>
          <p:cNvPr id="492" name="Google Shape;492;p107"/>
          <p:cNvSpPr/>
          <p:nvPr/>
        </p:nvSpPr>
        <p:spPr>
          <a:xfrm>
            <a:off x="0" y="0"/>
            <a:ext cx="9144000" cy="6547964"/>
          </a:xfrm>
          <a:prstGeom prst="rect">
            <a:avLst/>
          </a:prstGeom>
          <a:solidFill>
            <a:srgbClr val="9C0059">
              <a:alpha val="2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Arial"/>
              <a:ea typeface="Arial"/>
              <a:cs typeface="Arial"/>
              <a:sym typeface="Arial"/>
            </a:endParaRPr>
          </a:p>
        </p:txBody>
      </p:sp>
      <p:sp>
        <p:nvSpPr>
          <p:cNvPr id="493" name="Google Shape;493;p107"/>
          <p:cNvSpPr/>
          <p:nvPr/>
        </p:nvSpPr>
        <p:spPr>
          <a:xfrm>
            <a:off x="741680" y="2"/>
            <a:ext cx="7924800" cy="6126163"/>
          </a:xfrm>
          <a:prstGeom prst="round2SameRect">
            <a:avLst>
              <a:gd fmla="val 7706" name="adj1"/>
              <a:gd fmla="val 0" name="adj2"/>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Arial"/>
              <a:ea typeface="Arial"/>
              <a:cs typeface="Arial"/>
              <a:sym typeface="Arial"/>
            </a:endParaRPr>
          </a:p>
        </p:txBody>
      </p:sp>
      <p:sp>
        <p:nvSpPr>
          <p:cNvPr id="494" name="Google Shape;494;p107"/>
          <p:cNvSpPr txBox="1"/>
          <p:nvPr>
            <p:ph type="title"/>
          </p:nvPr>
        </p:nvSpPr>
        <p:spPr>
          <a:xfrm>
            <a:off x="1111252" y="484659"/>
            <a:ext cx="7203056" cy="1143000"/>
          </a:xfrm>
          <a:prstGeom prst="rect">
            <a:avLst/>
          </a:prstGeom>
          <a:noFill/>
          <a:ln>
            <a:noFill/>
          </a:ln>
        </p:spPr>
        <p:txBody>
          <a:bodyPr anchorCtr="0" anchor="t" bIns="0" lIns="0" spcFirstLastPara="1" rIns="0" wrap="square" tIns="0">
            <a:normAutofit/>
          </a:bodyPr>
          <a:lstStyle>
            <a:lvl1pPr lvl="0" algn="l">
              <a:lnSpc>
                <a:spcPct val="105555"/>
              </a:lnSpc>
              <a:spcBef>
                <a:spcPts val="0"/>
              </a:spcBef>
              <a:spcAft>
                <a:spcPts val="0"/>
              </a:spcAft>
              <a:buClr>
                <a:srgbClr val="0F004E"/>
              </a:buClr>
              <a:buSzPts val="2700"/>
              <a:buFont typeface="Century Gothic"/>
              <a:buNone/>
              <a:defRPr sz="2700">
                <a:solidFill>
                  <a:srgbClr val="0F004E"/>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5" name="Google Shape;495;p107"/>
          <p:cNvSpPr txBox="1"/>
          <p:nvPr/>
        </p:nvSpPr>
        <p:spPr>
          <a:xfrm>
            <a:off x="0" y="6371955"/>
            <a:ext cx="9144000" cy="503237"/>
          </a:xfrm>
          <a:prstGeom prst="rect">
            <a:avLst/>
          </a:prstGeom>
          <a:solidFill>
            <a:srgbClr val="9C0059"/>
          </a:solidFill>
          <a:ln>
            <a:noFill/>
          </a:ln>
        </p:spPr>
        <p:txBody>
          <a:bodyPr anchorCtr="0" anchor="t" bIns="0" lIns="0" spcFirstLastPara="1" rIns="0" wrap="square" tIns="68575">
            <a:noAutofit/>
          </a:bodyPr>
          <a:lstStyle/>
          <a:p>
            <a:pPr indent="0" lvl="0" marL="0" marR="0" rtl="0" algn="ctr">
              <a:lnSpc>
                <a:spcPct val="150000"/>
              </a:lnSpc>
              <a:spcBef>
                <a:spcPts val="0"/>
              </a:spcBef>
              <a:spcAft>
                <a:spcPts val="0"/>
              </a:spcAft>
              <a:buNone/>
            </a:pPr>
            <a:r>
              <a:rPr b="1" i="1" lang="en-US" sz="600" cap="none">
                <a:solidFill>
                  <a:schemeClr val="lt1"/>
                </a:solidFill>
                <a:latin typeface="Arial"/>
                <a:ea typeface="Arial"/>
                <a:cs typeface="Arial"/>
                <a:sym typeface="Arial"/>
              </a:rPr>
              <a:t>THE LEADERSHIP CHALLENGE</a:t>
            </a:r>
            <a:r>
              <a:rPr b="1" baseline="30000" i="1" lang="en-US" sz="600" cap="none">
                <a:solidFill>
                  <a:schemeClr val="lt1"/>
                </a:solidFill>
                <a:latin typeface="Arial"/>
                <a:ea typeface="Arial"/>
                <a:cs typeface="Arial"/>
                <a:sym typeface="Arial"/>
              </a:rPr>
              <a:t>®</a:t>
            </a:r>
            <a:r>
              <a:rPr b="1" i="1" lang="en-US" sz="600" cap="none">
                <a:solidFill>
                  <a:schemeClr val="lt1"/>
                </a:solidFill>
                <a:latin typeface="Arial"/>
                <a:ea typeface="Arial"/>
                <a:cs typeface="Arial"/>
                <a:sym typeface="Arial"/>
              </a:rPr>
              <a:t> WORKSHOP, FOURTH EDITION</a:t>
            </a:r>
            <a:r>
              <a:rPr b="1" lang="en-US" sz="600" cap="none">
                <a:solidFill>
                  <a:schemeClr val="lt1"/>
                </a:solidFill>
                <a:latin typeface="Arial"/>
                <a:ea typeface="Arial"/>
                <a:cs typeface="Arial"/>
                <a:sym typeface="Arial"/>
              </a:rPr>
              <a:t>. COPYRIGHT © 2010 BY JAMES M. KOUZES AND BARRY Z. POSNER. </a:t>
            </a:r>
            <a:br>
              <a:rPr b="1" lang="en-US" sz="600" cap="none">
                <a:solidFill>
                  <a:schemeClr val="lt1"/>
                </a:solidFill>
                <a:latin typeface="Arial"/>
                <a:ea typeface="Arial"/>
                <a:cs typeface="Arial"/>
                <a:sym typeface="Arial"/>
              </a:rPr>
            </a:br>
            <a:r>
              <a:rPr b="1" lang="en-US" sz="600" cap="none">
                <a:solidFill>
                  <a:schemeClr val="lt1"/>
                </a:solidFill>
                <a:latin typeface="Century Gothic"/>
                <a:ea typeface="Century Gothic"/>
                <a:cs typeface="Century Gothic"/>
                <a:sym typeface="Century Gothic"/>
              </a:rPr>
              <a:t>ALL RIGHTS RESERVED. DISCOVER MORE AT WWW.LEADERSHIPCHALLENGE.COM.</a:t>
            </a:r>
            <a:endParaRPr/>
          </a:p>
          <a:p>
            <a:pPr indent="0" lvl="0" marL="0" marR="0" rtl="0" algn="l">
              <a:lnSpc>
                <a:spcPct val="150000"/>
              </a:lnSpc>
              <a:spcBef>
                <a:spcPts val="0"/>
              </a:spcBef>
              <a:spcAft>
                <a:spcPts val="0"/>
              </a:spcAft>
              <a:buNone/>
            </a:pPr>
            <a:r>
              <a:t/>
            </a:r>
            <a:endParaRPr b="1" sz="600">
              <a:solidFill>
                <a:schemeClr val="dk1"/>
              </a:solidFill>
              <a:latin typeface="Arial"/>
              <a:ea typeface="Arial"/>
              <a:cs typeface="Arial"/>
              <a:sym typeface="Arial"/>
            </a:endParaRPr>
          </a:p>
        </p:txBody>
      </p:sp>
      <p:pic>
        <p:nvPicPr>
          <p:cNvPr descr="PRenable_C4ppt.png" id="496" name="Google Shape;496;p107"/>
          <p:cNvPicPr preferRelativeResize="0"/>
          <p:nvPr/>
        </p:nvPicPr>
        <p:blipFill rotWithShape="1">
          <a:blip r:embed="rId2">
            <a:alphaModFix/>
          </a:blip>
          <a:srcRect b="0" l="0" r="0" t="0"/>
          <a:stretch/>
        </p:blipFill>
        <p:spPr>
          <a:xfrm>
            <a:off x="-2963" y="484659"/>
            <a:ext cx="731521" cy="1097282"/>
          </a:xfrm>
          <a:prstGeom prst="rect">
            <a:avLst/>
          </a:prstGeom>
          <a:noFill/>
          <a:ln>
            <a:noFill/>
          </a:ln>
        </p:spPr>
      </p:pic>
      <p:sp>
        <p:nvSpPr>
          <p:cNvPr id="497" name="Google Shape;497;p107"/>
          <p:cNvSpPr/>
          <p:nvPr>
            <p:ph idx="2" type="media"/>
          </p:nvPr>
        </p:nvSpPr>
        <p:spPr>
          <a:xfrm>
            <a:off x="1111820" y="1778351"/>
            <a:ext cx="7202488" cy="4006850"/>
          </a:xfrm>
          <a:prstGeom prst="rect">
            <a:avLst/>
          </a:prstGeom>
          <a:noFill/>
          <a:ln>
            <a:noFill/>
          </a:ln>
        </p:spPr>
        <p:txBody>
          <a:bodyPr anchorCtr="0" anchor="t" bIns="45700" lIns="91425" spcFirstLastPara="1" rIns="91425" wrap="square" tIns="45700">
            <a:normAutofit/>
          </a:bodyPr>
          <a:lstStyle>
            <a:lvl1pPr lvl="0" marR="0" rtl="0" algn="l">
              <a:spcBef>
                <a:spcPts val="750"/>
              </a:spcBef>
              <a:spcAft>
                <a:spcPts val="0"/>
              </a:spcAft>
              <a:buClr>
                <a:schemeClr val="accent1"/>
              </a:buClr>
              <a:buSzPts val="1080"/>
              <a:buFont typeface="Noto Sans Symbols"/>
              <a:buChar char="►"/>
              <a:defRPr b="0" i="0" sz="1350" u="none" cap="none" strike="noStrike">
                <a:solidFill>
                  <a:srgbClr val="3F3F3F"/>
                </a:solidFill>
                <a:latin typeface="Century Gothic"/>
                <a:ea typeface="Century Gothic"/>
                <a:cs typeface="Century Gothic"/>
                <a:sym typeface="Century Gothic"/>
              </a:defRPr>
            </a:lvl1pPr>
            <a:lvl2pPr lvl="1" marR="0" rtl="0" algn="l">
              <a:spcBef>
                <a:spcPts val="750"/>
              </a:spcBef>
              <a:spcAft>
                <a:spcPts val="0"/>
              </a:spcAft>
              <a:buClr>
                <a:schemeClr val="accent1"/>
              </a:buClr>
              <a:buSzPts val="960"/>
              <a:buFont typeface="Noto Sans Symbols"/>
              <a:buChar char="►"/>
              <a:defRPr b="0" i="0" sz="1200" u="none" cap="none" strike="noStrike">
                <a:solidFill>
                  <a:srgbClr val="3F3F3F"/>
                </a:solidFill>
                <a:latin typeface="Century Gothic"/>
                <a:ea typeface="Century Gothic"/>
                <a:cs typeface="Century Gothic"/>
                <a:sym typeface="Century Gothic"/>
              </a:defRPr>
            </a:lvl2pPr>
            <a:lvl3pPr lvl="2" marR="0" rtl="0" algn="l">
              <a:spcBef>
                <a:spcPts val="750"/>
              </a:spcBef>
              <a:spcAft>
                <a:spcPts val="0"/>
              </a:spcAft>
              <a:buClr>
                <a:schemeClr val="accent1"/>
              </a:buClr>
              <a:buSzPts val="840"/>
              <a:buFont typeface="Noto Sans Symbols"/>
              <a:buChar char="►"/>
              <a:defRPr b="0" i="0" sz="1050" u="none" cap="none" strike="noStrike">
                <a:solidFill>
                  <a:srgbClr val="3F3F3F"/>
                </a:solidFill>
                <a:latin typeface="Century Gothic"/>
                <a:ea typeface="Century Gothic"/>
                <a:cs typeface="Century Gothic"/>
                <a:sym typeface="Century Gothic"/>
              </a:defRPr>
            </a:lvl3pPr>
            <a:lvl4pPr lvl="3" marR="0" rtl="0" algn="l">
              <a:spcBef>
                <a:spcPts val="750"/>
              </a:spcBef>
              <a:spcAft>
                <a:spcPts val="0"/>
              </a:spcAft>
              <a:buClr>
                <a:schemeClr val="accent1"/>
              </a:buClr>
              <a:buSzPts val="720"/>
              <a:buFont typeface="Noto Sans Symbols"/>
              <a:buChar char="►"/>
              <a:defRPr b="0" i="0" sz="900" u="none" cap="none" strike="noStrike">
                <a:solidFill>
                  <a:srgbClr val="3F3F3F"/>
                </a:solidFill>
                <a:latin typeface="Century Gothic"/>
                <a:ea typeface="Century Gothic"/>
                <a:cs typeface="Century Gothic"/>
                <a:sym typeface="Century Gothic"/>
              </a:defRPr>
            </a:lvl4pPr>
            <a:lvl5pPr lvl="4" marR="0" rtl="0" algn="l">
              <a:spcBef>
                <a:spcPts val="750"/>
              </a:spcBef>
              <a:spcAft>
                <a:spcPts val="0"/>
              </a:spcAft>
              <a:buClr>
                <a:schemeClr val="accent1"/>
              </a:buClr>
              <a:buSzPts val="720"/>
              <a:buFont typeface="Noto Sans Symbols"/>
              <a:buChar char="►"/>
              <a:defRPr b="0" i="0" sz="900" u="none" cap="none" strike="noStrike">
                <a:solidFill>
                  <a:srgbClr val="3F3F3F"/>
                </a:solidFill>
                <a:latin typeface="Century Gothic"/>
                <a:ea typeface="Century Gothic"/>
                <a:cs typeface="Century Gothic"/>
                <a:sym typeface="Century Gothic"/>
              </a:defRPr>
            </a:lvl5pPr>
            <a:lvl6pPr lvl="5" marR="0" rtl="0" algn="l">
              <a:spcBef>
                <a:spcPts val="750"/>
              </a:spcBef>
              <a:spcAft>
                <a:spcPts val="0"/>
              </a:spcAft>
              <a:buClr>
                <a:schemeClr val="accent1"/>
              </a:buClr>
              <a:buSzPts val="720"/>
              <a:buFont typeface="Noto Sans Symbols"/>
              <a:buChar char="►"/>
              <a:defRPr b="0" i="0" sz="900" u="none" cap="none" strike="noStrike">
                <a:solidFill>
                  <a:srgbClr val="3F3F3F"/>
                </a:solidFill>
                <a:latin typeface="Century Gothic"/>
                <a:ea typeface="Century Gothic"/>
                <a:cs typeface="Century Gothic"/>
                <a:sym typeface="Century Gothic"/>
              </a:defRPr>
            </a:lvl6pPr>
            <a:lvl7pPr lvl="6" marR="0" rtl="0" algn="l">
              <a:spcBef>
                <a:spcPts val="750"/>
              </a:spcBef>
              <a:spcAft>
                <a:spcPts val="0"/>
              </a:spcAft>
              <a:buClr>
                <a:schemeClr val="accent1"/>
              </a:buClr>
              <a:buSzPts val="720"/>
              <a:buFont typeface="Noto Sans Symbols"/>
              <a:buChar char="►"/>
              <a:defRPr b="0" i="0" sz="900" u="none" cap="none" strike="noStrike">
                <a:solidFill>
                  <a:srgbClr val="3F3F3F"/>
                </a:solidFill>
                <a:latin typeface="Century Gothic"/>
                <a:ea typeface="Century Gothic"/>
                <a:cs typeface="Century Gothic"/>
                <a:sym typeface="Century Gothic"/>
              </a:defRPr>
            </a:lvl7pPr>
            <a:lvl8pPr lvl="7" marR="0" rtl="0" algn="l">
              <a:spcBef>
                <a:spcPts val="750"/>
              </a:spcBef>
              <a:spcAft>
                <a:spcPts val="0"/>
              </a:spcAft>
              <a:buClr>
                <a:schemeClr val="accent1"/>
              </a:buClr>
              <a:buSzPts val="720"/>
              <a:buFont typeface="Noto Sans Symbols"/>
              <a:buChar char="►"/>
              <a:defRPr b="0" i="0" sz="900" u="none" cap="none" strike="noStrike">
                <a:solidFill>
                  <a:srgbClr val="3F3F3F"/>
                </a:solidFill>
                <a:latin typeface="Century Gothic"/>
                <a:ea typeface="Century Gothic"/>
                <a:cs typeface="Century Gothic"/>
                <a:sym typeface="Century Gothic"/>
              </a:defRPr>
            </a:lvl8pPr>
            <a:lvl9pPr lvl="8" marR="0" rtl="0" algn="l">
              <a:spcBef>
                <a:spcPts val="750"/>
              </a:spcBef>
              <a:spcAft>
                <a:spcPts val="0"/>
              </a:spcAft>
              <a:buClr>
                <a:schemeClr val="accent1"/>
              </a:buClr>
              <a:buSzPts val="720"/>
              <a:buFont typeface="Noto Sans Symbols"/>
              <a:buChar char="►"/>
              <a:defRPr b="0" i="0" sz="900" u="none" cap="none" strike="noStrike">
                <a:solidFill>
                  <a:srgbClr val="3F3F3F"/>
                </a:solidFill>
                <a:latin typeface="Century Gothic"/>
                <a:ea typeface="Century Gothic"/>
                <a:cs typeface="Century Gothic"/>
                <a:sym typeface="Century Gothic"/>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Title and Text">
  <p:cSld name="11_Title and Text">
    <p:spTree>
      <p:nvGrpSpPr>
        <p:cNvPr id="498" name="Shape 498"/>
        <p:cNvGrpSpPr/>
        <p:nvPr/>
      </p:nvGrpSpPr>
      <p:grpSpPr>
        <a:xfrm>
          <a:off x="0" y="0"/>
          <a:ext cx="0" cy="0"/>
          <a:chOff x="0" y="0"/>
          <a:chExt cx="0" cy="0"/>
        </a:xfrm>
      </p:grpSpPr>
      <p:pic>
        <p:nvPicPr>
          <p:cNvPr descr="PRencourage_C2.png" id="499" name="Google Shape;499;p108"/>
          <p:cNvPicPr preferRelativeResize="0"/>
          <p:nvPr/>
        </p:nvPicPr>
        <p:blipFill rotWithShape="1">
          <a:blip r:embed="rId2">
            <a:alphaModFix/>
          </a:blip>
          <a:srcRect b="11539" l="0" r="6105" t="0"/>
          <a:stretch/>
        </p:blipFill>
        <p:spPr>
          <a:xfrm>
            <a:off x="0" y="741828"/>
            <a:ext cx="9144000" cy="5743212"/>
          </a:xfrm>
          <a:prstGeom prst="rect">
            <a:avLst/>
          </a:prstGeom>
          <a:noFill/>
          <a:ln>
            <a:noFill/>
          </a:ln>
        </p:spPr>
      </p:pic>
      <p:sp>
        <p:nvSpPr>
          <p:cNvPr id="500" name="Google Shape;500;p108"/>
          <p:cNvSpPr txBox="1"/>
          <p:nvPr>
            <p:ph type="title"/>
          </p:nvPr>
        </p:nvSpPr>
        <p:spPr>
          <a:xfrm>
            <a:off x="1111252" y="484659"/>
            <a:ext cx="7203056" cy="1143000"/>
          </a:xfrm>
          <a:prstGeom prst="rect">
            <a:avLst/>
          </a:prstGeom>
          <a:noFill/>
          <a:ln>
            <a:noFill/>
          </a:ln>
        </p:spPr>
        <p:txBody>
          <a:bodyPr anchorCtr="0" anchor="t" bIns="0" lIns="0" spcFirstLastPara="1" rIns="0" wrap="square" tIns="0">
            <a:normAutofit/>
          </a:bodyPr>
          <a:lstStyle>
            <a:lvl1pPr lvl="0" algn="l">
              <a:lnSpc>
                <a:spcPct val="100000"/>
              </a:lnSpc>
              <a:spcBef>
                <a:spcPts val="0"/>
              </a:spcBef>
              <a:spcAft>
                <a:spcPts val="0"/>
              </a:spcAft>
              <a:buClr>
                <a:srgbClr val="8A1F03"/>
              </a:buClr>
              <a:buSzPts val="3300"/>
              <a:buFont typeface="Century Gothic"/>
              <a:buNone/>
              <a:defRPr sz="3300">
                <a:solidFill>
                  <a:srgbClr val="8A1F03"/>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1" name="Google Shape;501;p108"/>
          <p:cNvSpPr txBox="1"/>
          <p:nvPr/>
        </p:nvSpPr>
        <p:spPr>
          <a:xfrm>
            <a:off x="0" y="6371955"/>
            <a:ext cx="9144000" cy="503237"/>
          </a:xfrm>
          <a:prstGeom prst="rect">
            <a:avLst/>
          </a:prstGeom>
          <a:solidFill>
            <a:srgbClr val="8A1F03"/>
          </a:solidFill>
          <a:ln>
            <a:noFill/>
          </a:ln>
        </p:spPr>
        <p:txBody>
          <a:bodyPr anchorCtr="0" anchor="t" bIns="0" lIns="0" spcFirstLastPara="1" rIns="0" wrap="square" tIns="68575">
            <a:noAutofit/>
          </a:bodyPr>
          <a:lstStyle/>
          <a:p>
            <a:pPr indent="0" lvl="0" marL="0" marR="0" rtl="0" algn="ctr">
              <a:lnSpc>
                <a:spcPct val="150000"/>
              </a:lnSpc>
              <a:spcBef>
                <a:spcPts val="0"/>
              </a:spcBef>
              <a:spcAft>
                <a:spcPts val="0"/>
              </a:spcAft>
              <a:buNone/>
            </a:pPr>
            <a:r>
              <a:rPr b="1" i="1" lang="en-US" sz="600" cap="none">
                <a:solidFill>
                  <a:schemeClr val="lt1"/>
                </a:solidFill>
                <a:latin typeface="Arial"/>
                <a:ea typeface="Arial"/>
                <a:cs typeface="Arial"/>
                <a:sym typeface="Arial"/>
              </a:rPr>
              <a:t>THE LEADERSHIP CHALLENGE</a:t>
            </a:r>
            <a:r>
              <a:rPr b="1" baseline="30000" i="1" lang="en-US" sz="600" cap="none">
                <a:solidFill>
                  <a:schemeClr val="lt1"/>
                </a:solidFill>
                <a:latin typeface="Arial"/>
                <a:ea typeface="Arial"/>
                <a:cs typeface="Arial"/>
                <a:sym typeface="Arial"/>
              </a:rPr>
              <a:t>®</a:t>
            </a:r>
            <a:r>
              <a:rPr b="1" i="1" lang="en-US" sz="600" cap="none">
                <a:solidFill>
                  <a:schemeClr val="lt1"/>
                </a:solidFill>
                <a:latin typeface="Arial"/>
                <a:ea typeface="Arial"/>
                <a:cs typeface="Arial"/>
                <a:sym typeface="Arial"/>
              </a:rPr>
              <a:t> WORKSHOP, FOURTH EDITION</a:t>
            </a:r>
            <a:r>
              <a:rPr b="1" lang="en-US" sz="600" cap="none">
                <a:solidFill>
                  <a:schemeClr val="lt1"/>
                </a:solidFill>
                <a:latin typeface="Arial"/>
                <a:ea typeface="Arial"/>
                <a:cs typeface="Arial"/>
                <a:sym typeface="Arial"/>
              </a:rPr>
              <a:t>. COPYRIGHT © 2010 BY JAMES M. KOUZES AND BARRY Z. POSNER. </a:t>
            </a:r>
            <a:br>
              <a:rPr b="1" lang="en-US" sz="600" cap="none">
                <a:solidFill>
                  <a:schemeClr val="lt1"/>
                </a:solidFill>
                <a:latin typeface="Arial"/>
                <a:ea typeface="Arial"/>
                <a:cs typeface="Arial"/>
                <a:sym typeface="Arial"/>
              </a:rPr>
            </a:br>
            <a:r>
              <a:rPr b="1" lang="en-US" sz="600" cap="none">
                <a:solidFill>
                  <a:schemeClr val="lt1"/>
                </a:solidFill>
                <a:latin typeface="Century Gothic"/>
                <a:ea typeface="Century Gothic"/>
                <a:cs typeface="Century Gothic"/>
                <a:sym typeface="Century Gothic"/>
              </a:rPr>
              <a:t>ALL RIGHTS RESERVED. DISCOVER MORE AT WWW.LEADERSHIPCHALLENGE.COM.</a:t>
            </a:r>
            <a:endParaRPr/>
          </a:p>
          <a:p>
            <a:pPr indent="0" lvl="0" marL="0" marR="0" rtl="0" algn="l">
              <a:lnSpc>
                <a:spcPct val="150000"/>
              </a:lnSpc>
              <a:spcBef>
                <a:spcPts val="0"/>
              </a:spcBef>
              <a:spcAft>
                <a:spcPts val="0"/>
              </a:spcAft>
              <a:buNone/>
            </a:pPr>
            <a:r>
              <a:t/>
            </a:r>
            <a:endParaRPr b="1" sz="600">
              <a:solidFill>
                <a:schemeClr val="dk1"/>
              </a:solidFill>
              <a:latin typeface="Arial"/>
              <a:ea typeface="Arial"/>
              <a:cs typeface="Arial"/>
              <a:sym typeface="Aria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Title and Text">
  <p:cSld name="10_Title and Text">
    <p:spTree>
      <p:nvGrpSpPr>
        <p:cNvPr id="502" name="Shape 502"/>
        <p:cNvGrpSpPr/>
        <p:nvPr/>
      </p:nvGrpSpPr>
      <p:grpSpPr>
        <a:xfrm>
          <a:off x="0" y="0"/>
          <a:ext cx="0" cy="0"/>
          <a:chOff x="0" y="0"/>
          <a:chExt cx="0" cy="0"/>
        </a:xfrm>
      </p:grpSpPr>
      <p:pic>
        <p:nvPicPr>
          <p:cNvPr descr="PRearth_C.png" id="503" name="Google Shape;503;p109"/>
          <p:cNvPicPr preferRelativeResize="0"/>
          <p:nvPr/>
        </p:nvPicPr>
        <p:blipFill rotWithShape="1">
          <a:blip r:embed="rId2">
            <a:alphaModFix/>
          </a:blip>
          <a:srcRect b="16473" l="0" r="0" t="0"/>
          <a:stretch/>
        </p:blipFill>
        <p:spPr>
          <a:xfrm>
            <a:off x="-1" y="-670481"/>
            <a:ext cx="9143970" cy="7545671"/>
          </a:xfrm>
          <a:prstGeom prst="rect">
            <a:avLst/>
          </a:prstGeom>
          <a:noFill/>
          <a:ln>
            <a:noFill/>
          </a:ln>
        </p:spPr>
      </p:pic>
      <p:sp>
        <p:nvSpPr>
          <p:cNvPr id="504" name="Google Shape;504;p109"/>
          <p:cNvSpPr txBox="1"/>
          <p:nvPr>
            <p:ph type="title"/>
          </p:nvPr>
        </p:nvSpPr>
        <p:spPr>
          <a:xfrm>
            <a:off x="1111252" y="484659"/>
            <a:ext cx="7203056" cy="1143000"/>
          </a:xfrm>
          <a:prstGeom prst="rect">
            <a:avLst/>
          </a:prstGeom>
          <a:noFill/>
          <a:ln>
            <a:noFill/>
          </a:ln>
        </p:spPr>
        <p:txBody>
          <a:bodyPr anchorCtr="0" anchor="t" bIns="0" lIns="0" spcFirstLastPara="1" rIns="0" wrap="square" tIns="0">
            <a:normAutofit/>
          </a:bodyPr>
          <a:lstStyle>
            <a:lvl1pPr lvl="0" algn="l">
              <a:lnSpc>
                <a:spcPct val="86363"/>
              </a:lnSpc>
              <a:spcBef>
                <a:spcPts val="0"/>
              </a:spcBef>
              <a:spcAft>
                <a:spcPts val="0"/>
              </a:spcAft>
              <a:buClr>
                <a:srgbClr val="49176D"/>
              </a:buClr>
              <a:buSzPts val="3300"/>
              <a:buFont typeface="Century Gothic"/>
              <a:buNone/>
              <a:defRPr sz="3300">
                <a:solidFill>
                  <a:srgbClr val="49176D"/>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5" name="Google Shape;505;p109"/>
          <p:cNvSpPr txBox="1"/>
          <p:nvPr/>
        </p:nvSpPr>
        <p:spPr>
          <a:xfrm>
            <a:off x="0" y="6371955"/>
            <a:ext cx="9144000" cy="503237"/>
          </a:xfrm>
          <a:prstGeom prst="rect">
            <a:avLst/>
          </a:prstGeom>
          <a:solidFill>
            <a:srgbClr val="49176D"/>
          </a:solidFill>
          <a:ln>
            <a:noFill/>
          </a:ln>
        </p:spPr>
        <p:txBody>
          <a:bodyPr anchorCtr="0" anchor="t" bIns="0" lIns="0" spcFirstLastPara="1" rIns="0" wrap="square" tIns="68575">
            <a:noAutofit/>
          </a:bodyPr>
          <a:lstStyle/>
          <a:p>
            <a:pPr indent="0" lvl="0" marL="0" marR="0" rtl="0" algn="ctr">
              <a:lnSpc>
                <a:spcPct val="150000"/>
              </a:lnSpc>
              <a:spcBef>
                <a:spcPts val="0"/>
              </a:spcBef>
              <a:spcAft>
                <a:spcPts val="0"/>
              </a:spcAft>
              <a:buNone/>
            </a:pPr>
            <a:r>
              <a:rPr b="1" i="1" lang="en-US" sz="600" cap="none">
                <a:solidFill>
                  <a:schemeClr val="lt1"/>
                </a:solidFill>
                <a:latin typeface="Arial"/>
                <a:ea typeface="Arial"/>
                <a:cs typeface="Arial"/>
                <a:sym typeface="Arial"/>
              </a:rPr>
              <a:t>THE LEADERSHIP CHALLENGE</a:t>
            </a:r>
            <a:r>
              <a:rPr b="1" baseline="30000" i="1" lang="en-US" sz="600" cap="none">
                <a:solidFill>
                  <a:schemeClr val="lt1"/>
                </a:solidFill>
                <a:latin typeface="Arial"/>
                <a:ea typeface="Arial"/>
                <a:cs typeface="Arial"/>
                <a:sym typeface="Arial"/>
              </a:rPr>
              <a:t>®</a:t>
            </a:r>
            <a:r>
              <a:rPr b="1" i="1" lang="en-US" sz="600" cap="none">
                <a:solidFill>
                  <a:schemeClr val="lt1"/>
                </a:solidFill>
                <a:latin typeface="Arial"/>
                <a:ea typeface="Arial"/>
                <a:cs typeface="Arial"/>
                <a:sym typeface="Arial"/>
              </a:rPr>
              <a:t> WORKSHOP, FOURTH EDITION</a:t>
            </a:r>
            <a:r>
              <a:rPr b="1" lang="en-US" sz="600" cap="none">
                <a:solidFill>
                  <a:schemeClr val="lt1"/>
                </a:solidFill>
                <a:latin typeface="Arial"/>
                <a:ea typeface="Arial"/>
                <a:cs typeface="Arial"/>
                <a:sym typeface="Arial"/>
              </a:rPr>
              <a:t>. COPYRIGHT © 2010 BY JAMES M. KOUZES AND BARRY Z. POSNER. </a:t>
            </a:r>
            <a:br>
              <a:rPr b="1" lang="en-US" sz="600" cap="none">
                <a:solidFill>
                  <a:schemeClr val="lt1"/>
                </a:solidFill>
                <a:latin typeface="Arial"/>
                <a:ea typeface="Arial"/>
                <a:cs typeface="Arial"/>
                <a:sym typeface="Arial"/>
              </a:rPr>
            </a:br>
            <a:r>
              <a:rPr b="1" lang="en-US" sz="600" cap="none">
                <a:solidFill>
                  <a:schemeClr val="lt1"/>
                </a:solidFill>
                <a:latin typeface="Century Gothic"/>
                <a:ea typeface="Century Gothic"/>
                <a:cs typeface="Century Gothic"/>
                <a:sym typeface="Century Gothic"/>
              </a:rPr>
              <a:t>ALL RIGHTS RESERVED. DISCOVER MORE AT WWW.LEADERSHIPCHALLENGE.COM.</a:t>
            </a:r>
            <a:endParaRPr/>
          </a:p>
          <a:p>
            <a:pPr indent="0" lvl="0" marL="0" marR="0" rtl="0" algn="l">
              <a:lnSpc>
                <a:spcPct val="150000"/>
              </a:lnSpc>
              <a:spcBef>
                <a:spcPts val="0"/>
              </a:spcBef>
              <a:spcAft>
                <a:spcPts val="0"/>
              </a:spcAft>
              <a:buNone/>
            </a:pPr>
            <a:r>
              <a:t/>
            </a:r>
            <a:endParaRPr b="1" sz="600">
              <a:solidFill>
                <a:schemeClr val="dk1"/>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Title and Text">
  <p:cSld name="12_Title and Text">
    <p:spTree>
      <p:nvGrpSpPr>
        <p:cNvPr id="46" name="Shape 46"/>
        <p:cNvGrpSpPr/>
        <p:nvPr/>
      </p:nvGrpSpPr>
      <p:grpSpPr>
        <a:xfrm>
          <a:off x="0" y="0"/>
          <a:ext cx="0" cy="0"/>
          <a:chOff x="0" y="0"/>
          <a:chExt cx="0" cy="0"/>
        </a:xfrm>
      </p:grpSpPr>
      <p:pic>
        <p:nvPicPr>
          <p:cNvPr descr="PRmodel_C2.png" id="47" name="Google Shape;47;p57"/>
          <p:cNvPicPr preferRelativeResize="0"/>
          <p:nvPr/>
        </p:nvPicPr>
        <p:blipFill rotWithShape="1">
          <a:blip r:embed="rId2">
            <a:alphaModFix/>
          </a:blip>
          <a:srcRect b="0" l="0" r="0" t="0"/>
          <a:stretch/>
        </p:blipFill>
        <p:spPr>
          <a:xfrm>
            <a:off x="0" y="163513"/>
            <a:ext cx="9144000" cy="6530975"/>
          </a:xfrm>
          <a:prstGeom prst="rect">
            <a:avLst/>
          </a:prstGeom>
          <a:noFill/>
          <a:ln>
            <a:noFill/>
          </a:ln>
        </p:spPr>
      </p:pic>
      <p:sp>
        <p:nvSpPr>
          <p:cNvPr id="48" name="Google Shape;48;p57"/>
          <p:cNvSpPr txBox="1"/>
          <p:nvPr/>
        </p:nvSpPr>
        <p:spPr>
          <a:xfrm>
            <a:off x="0" y="6372225"/>
            <a:ext cx="9144000" cy="503238"/>
          </a:xfrm>
          <a:prstGeom prst="rect">
            <a:avLst/>
          </a:prstGeom>
          <a:solidFill>
            <a:srgbClr val="006A51"/>
          </a:solidFill>
          <a:ln>
            <a:noFill/>
          </a:ln>
        </p:spPr>
        <p:txBody>
          <a:bodyPr anchorCtr="0" anchor="t" bIns="0" lIns="0" spcFirstLastPara="1" rIns="0" wrap="square" tIns="91425">
            <a:noAutofit/>
          </a:bodyPr>
          <a:lstStyle/>
          <a:p>
            <a:pPr indent="0" lvl="0" marL="0" marR="0" rtl="0" algn="ctr">
              <a:lnSpc>
                <a:spcPct val="150000"/>
              </a:lnSpc>
              <a:spcBef>
                <a:spcPts val="0"/>
              </a:spcBef>
              <a:spcAft>
                <a:spcPts val="0"/>
              </a:spcAft>
              <a:buNone/>
            </a:pPr>
            <a:r>
              <a:rPr b="1" i="1" lang="en-US" sz="800">
                <a:solidFill>
                  <a:schemeClr val="lt1"/>
                </a:solidFill>
                <a:latin typeface="Arial"/>
                <a:ea typeface="Arial"/>
                <a:cs typeface="Arial"/>
                <a:sym typeface="Arial"/>
              </a:rPr>
              <a:t>The Leadership Challenge</a:t>
            </a:r>
            <a:r>
              <a:rPr b="1" baseline="30000" i="1" lang="en-US" sz="800">
                <a:solidFill>
                  <a:schemeClr val="lt1"/>
                </a:solidFill>
                <a:latin typeface="Arial"/>
                <a:ea typeface="Arial"/>
                <a:cs typeface="Arial"/>
                <a:sym typeface="Arial"/>
              </a:rPr>
              <a:t>®</a:t>
            </a:r>
            <a:r>
              <a:rPr b="1" i="1" lang="en-US" sz="800">
                <a:solidFill>
                  <a:schemeClr val="lt1"/>
                </a:solidFill>
                <a:latin typeface="Arial"/>
                <a:ea typeface="Arial"/>
                <a:cs typeface="Arial"/>
                <a:sym typeface="Arial"/>
              </a:rPr>
              <a:t> Workshop, Sixth Edition</a:t>
            </a:r>
            <a:r>
              <a:rPr b="1" lang="en-US" sz="800">
                <a:solidFill>
                  <a:schemeClr val="lt1"/>
                </a:solidFill>
                <a:latin typeface="Arial"/>
                <a:ea typeface="Arial"/>
                <a:cs typeface="Arial"/>
                <a:sym typeface="Arial"/>
              </a:rPr>
              <a:t>. Copyright © 2018 by James M. Kouzes and Barry Z. Posner. </a:t>
            </a:r>
            <a:br>
              <a:rPr b="1" lang="en-US" sz="800">
                <a:solidFill>
                  <a:schemeClr val="lt1"/>
                </a:solidFill>
                <a:latin typeface="Arial"/>
                <a:ea typeface="Arial"/>
                <a:cs typeface="Arial"/>
                <a:sym typeface="Arial"/>
              </a:rPr>
            </a:br>
            <a:r>
              <a:rPr b="1" lang="en-US" sz="800">
                <a:solidFill>
                  <a:schemeClr val="lt1"/>
                </a:solidFill>
                <a:latin typeface="Arial"/>
                <a:ea typeface="Arial"/>
                <a:cs typeface="Arial"/>
                <a:sym typeface="Arial"/>
              </a:rPr>
              <a:t>All rights reserved. Discover more at www.leadershipchallenge.com.</a:t>
            </a:r>
            <a:endParaRPr/>
          </a:p>
          <a:p>
            <a:pPr indent="0" lvl="0" marL="0" marR="0" rtl="0" algn="l">
              <a:lnSpc>
                <a:spcPct val="150000"/>
              </a:lnSpc>
              <a:spcBef>
                <a:spcPts val="0"/>
              </a:spcBef>
              <a:spcAft>
                <a:spcPts val="0"/>
              </a:spcAft>
              <a:buNone/>
            </a:pPr>
            <a:r>
              <a:t/>
            </a:r>
            <a:endParaRPr b="1" sz="800">
              <a:solidFill>
                <a:schemeClr val="dk1"/>
              </a:solidFill>
              <a:latin typeface="Arial"/>
              <a:ea typeface="Arial"/>
              <a:cs typeface="Arial"/>
              <a:sym typeface="Arial"/>
            </a:endParaRPr>
          </a:p>
        </p:txBody>
      </p:sp>
      <p:sp>
        <p:nvSpPr>
          <p:cNvPr id="49" name="Google Shape;49;p57"/>
          <p:cNvSpPr txBox="1"/>
          <p:nvPr>
            <p:ph type="title"/>
          </p:nvPr>
        </p:nvSpPr>
        <p:spPr>
          <a:xfrm>
            <a:off x="1111251" y="484659"/>
            <a:ext cx="7203056" cy="1143000"/>
          </a:xfrm>
          <a:prstGeom prst="rect">
            <a:avLst/>
          </a:prstGeom>
          <a:noFill/>
          <a:ln>
            <a:noFill/>
          </a:ln>
        </p:spPr>
        <p:txBody>
          <a:bodyPr anchorCtr="0" anchor="t" bIns="0" lIns="0" spcFirstLastPara="1" rIns="0" wrap="square" tIns="0">
            <a:normAutofit/>
          </a:bodyPr>
          <a:lstStyle>
            <a:lvl1pPr lvl="0" algn="l">
              <a:lnSpc>
                <a:spcPct val="100000"/>
              </a:lnSpc>
              <a:spcBef>
                <a:spcPts val="0"/>
              </a:spcBef>
              <a:spcAft>
                <a:spcPts val="0"/>
              </a:spcAft>
              <a:buSzPts val="1400"/>
              <a:buNone/>
              <a:defRPr sz="4400">
                <a:solidFill>
                  <a:srgbClr val="006A5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Title and Text">
  <p:cSld name="7_Title and Text">
    <p:spTree>
      <p:nvGrpSpPr>
        <p:cNvPr id="50" name="Shape 50"/>
        <p:cNvGrpSpPr/>
        <p:nvPr/>
      </p:nvGrpSpPr>
      <p:grpSpPr>
        <a:xfrm>
          <a:off x="0" y="0"/>
          <a:ext cx="0" cy="0"/>
          <a:chOff x="0" y="0"/>
          <a:chExt cx="0" cy="0"/>
        </a:xfrm>
      </p:grpSpPr>
      <p:sp>
        <p:nvSpPr>
          <p:cNvPr id="51" name="Google Shape;51;p58"/>
          <p:cNvSpPr/>
          <p:nvPr/>
        </p:nvSpPr>
        <p:spPr>
          <a:xfrm>
            <a:off x="0" y="0"/>
            <a:ext cx="9144000" cy="6548438"/>
          </a:xfrm>
          <a:prstGeom prst="rect">
            <a:avLst/>
          </a:prstGeom>
          <a:solidFill>
            <a:srgbClr val="6CB33F">
              <a:alpha val="2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2" name="Google Shape;52;p58"/>
          <p:cNvSpPr/>
          <p:nvPr/>
        </p:nvSpPr>
        <p:spPr>
          <a:xfrm>
            <a:off x="741680" y="0"/>
            <a:ext cx="7924800" cy="6126163"/>
          </a:xfrm>
          <a:prstGeom prst="round2SameRect">
            <a:avLst>
              <a:gd fmla="val 7706" name="adj1"/>
              <a:gd fmla="val 0" name="adj2"/>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3" name="Google Shape;53;p58"/>
          <p:cNvSpPr txBox="1"/>
          <p:nvPr/>
        </p:nvSpPr>
        <p:spPr>
          <a:xfrm>
            <a:off x="0" y="6372225"/>
            <a:ext cx="9144000" cy="503238"/>
          </a:xfrm>
          <a:prstGeom prst="rect">
            <a:avLst/>
          </a:prstGeom>
          <a:solidFill>
            <a:srgbClr val="6CB33F"/>
          </a:solidFill>
          <a:ln>
            <a:noFill/>
          </a:ln>
        </p:spPr>
        <p:txBody>
          <a:bodyPr anchorCtr="0" anchor="t" bIns="0" lIns="0" spcFirstLastPara="1" rIns="0" wrap="square" tIns="91425">
            <a:noAutofit/>
          </a:bodyPr>
          <a:lstStyle/>
          <a:p>
            <a:pPr indent="0" lvl="0" marL="0" marR="0" rtl="0" algn="ctr">
              <a:lnSpc>
                <a:spcPct val="150000"/>
              </a:lnSpc>
              <a:spcBef>
                <a:spcPts val="0"/>
              </a:spcBef>
              <a:spcAft>
                <a:spcPts val="0"/>
              </a:spcAft>
              <a:buNone/>
            </a:pPr>
            <a:r>
              <a:rPr b="1" i="1" lang="en-US" sz="800">
                <a:solidFill>
                  <a:schemeClr val="lt1"/>
                </a:solidFill>
                <a:latin typeface="Arial"/>
                <a:ea typeface="Arial"/>
                <a:cs typeface="Arial"/>
                <a:sym typeface="Arial"/>
              </a:rPr>
              <a:t>The Leadership Challenge</a:t>
            </a:r>
            <a:r>
              <a:rPr b="1" baseline="30000" i="1" lang="en-US" sz="800">
                <a:solidFill>
                  <a:schemeClr val="lt1"/>
                </a:solidFill>
                <a:latin typeface="Arial"/>
                <a:ea typeface="Arial"/>
                <a:cs typeface="Arial"/>
                <a:sym typeface="Arial"/>
              </a:rPr>
              <a:t>®</a:t>
            </a:r>
            <a:r>
              <a:rPr b="1" i="1" lang="en-US" sz="800">
                <a:solidFill>
                  <a:schemeClr val="lt1"/>
                </a:solidFill>
                <a:latin typeface="Arial"/>
                <a:ea typeface="Arial"/>
                <a:cs typeface="Arial"/>
                <a:sym typeface="Arial"/>
              </a:rPr>
              <a:t> Workshop, Sixth Edition</a:t>
            </a:r>
            <a:r>
              <a:rPr b="1" lang="en-US" sz="800">
                <a:solidFill>
                  <a:schemeClr val="lt1"/>
                </a:solidFill>
                <a:latin typeface="Arial"/>
                <a:ea typeface="Arial"/>
                <a:cs typeface="Arial"/>
                <a:sym typeface="Arial"/>
              </a:rPr>
              <a:t>. Copyright © 2018 by James M. Kouzes and Barry Z. Posner. </a:t>
            </a:r>
            <a:br>
              <a:rPr b="1" lang="en-US" sz="800">
                <a:solidFill>
                  <a:schemeClr val="lt1"/>
                </a:solidFill>
                <a:latin typeface="Arial"/>
                <a:ea typeface="Arial"/>
                <a:cs typeface="Arial"/>
                <a:sym typeface="Arial"/>
              </a:rPr>
            </a:br>
            <a:r>
              <a:rPr b="1" lang="en-US" sz="800">
                <a:solidFill>
                  <a:schemeClr val="lt1"/>
                </a:solidFill>
                <a:latin typeface="Arial"/>
                <a:ea typeface="Arial"/>
                <a:cs typeface="Arial"/>
                <a:sym typeface="Arial"/>
              </a:rPr>
              <a:t>All rights reserved. Discover more at www.leadershipchallenge.com.</a:t>
            </a:r>
            <a:endParaRPr/>
          </a:p>
          <a:p>
            <a:pPr indent="0" lvl="0" marL="0" marR="0" rtl="0" algn="l">
              <a:lnSpc>
                <a:spcPct val="150000"/>
              </a:lnSpc>
              <a:spcBef>
                <a:spcPts val="0"/>
              </a:spcBef>
              <a:spcAft>
                <a:spcPts val="0"/>
              </a:spcAft>
              <a:buNone/>
            </a:pPr>
            <a:r>
              <a:t/>
            </a:r>
            <a:endParaRPr b="1" sz="800">
              <a:solidFill>
                <a:schemeClr val="dk1"/>
              </a:solidFill>
              <a:latin typeface="Arial"/>
              <a:ea typeface="Arial"/>
              <a:cs typeface="Arial"/>
              <a:sym typeface="Arial"/>
            </a:endParaRPr>
          </a:p>
        </p:txBody>
      </p:sp>
      <p:pic>
        <p:nvPicPr>
          <p:cNvPr descr="PRmodel_C3ppt.png" id="54" name="Google Shape;54;p58"/>
          <p:cNvPicPr preferRelativeResize="0"/>
          <p:nvPr/>
        </p:nvPicPr>
        <p:blipFill rotWithShape="1">
          <a:blip r:embed="rId2">
            <a:alphaModFix/>
          </a:blip>
          <a:srcRect b="0" l="0" r="0" t="0"/>
          <a:stretch/>
        </p:blipFill>
        <p:spPr>
          <a:xfrm>
            <a:off x="0" y="484188"/>
            <a:ext cx="731838" cy="1096962"/>
          </a:xfrm>
          <a:prstGeom prst="rect">
            <a:avLst/>
          </a:prstGeom>
          <a:noFill/>
          <a:ln>
            <a:noFill/>
          </a:ln>
        </p:spPr>
      </p:pic>
      <p:sp>
        <p:nvSpPr>
          <p:cNvPr id="55" name="Google Shape;55;p58"/>
          <p:cNvSpPr txBox="1"/>
          <p:nvPr>
            <p:ph type="title"/>
          </p:nvPr>
        </p:nvSpPr>
        <p:spPr>
          <a:xfrm>
            <a:off x="1111251" y="484659"/>
            <a:ext cx="7203056" cy="1143000"/>
          </a:xfrm>
          <a:prstGeom prst="rect">
            <a:avLst/>
          </a:prstGeom>
          <a:noFill/>
          <a:ln>
            <a:noFill/>
          </a:ln>
        </p:spPr>
        <p:txBody>
          <a:bodyPr anchorCtr="0" anchor="t" bIns="0" lIns="0" spcFirstLastPara="1" rIns="0" wrap="square" tIns="0">
            <a:normAutofit/>
          </a:bodyPr>
          <a:lstStyle>
            <a:lvl1pPr lvl="0" algn="l">
              <a:lnSpc>
                <a:spcPct val="105555"/>
              </a:lnSpc>
              <a:spcBef>
                <a:spcPts val="0"/>
              </a:spcBef>
              <a:spcAft>
                <a:spcPts val="0"/>
              </a:spcAft>
              <a:buSzPts val="1400"/>
              <a:buNone/>
              <a:defRPr sz="3600">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56" name="Google Shape;56;p58"/>
          <p:cNvSpPr txBox="1"/>
          <p:nvPr>
            <p:ph idx="1" type="body"/>
          </p:nvPr>
        </p:nvSpPr>
        <p:spPr>
          <a:xfrm>
            <a:off x="1111252" y="1780130"/>
            <a:ext cx="7203056" cy="4192407"/>
          </a:xfrm>
          <a:prstGeom prst="rect">
            <a:avLst/>
          </a:prstGeom>
          <a:noFill/>
          <a:ln>
            <a:noFill/>
          </a:ln>
        </p:spPr>
        <p:txBody>
          <a:bodyPr anchorCtr="0" anchor="t" bIns="0" lIns="0" spcFirstLastPara="1" rIns="0" wrap="square" tIns="0">
            <a:noAutofit/>
          </a:bodyPr>
          <a:lstStyle>
            <a:lvl1pPr indent="-228600" lvl="0" marL="457200" algn="l">
              <a:lnSpc>
                <a:spcPct val="121212"/>
              </a:lnSpc>
              <a:spcBef>
                <a:spcPts val="4000"/>
              </a:spcBef>
              <a:spcAft>
                <a:spcPts val="0"/>
              </a:spcAft>
              <a:buClr>
                <a:srgbClr val="6CB33F"/>
              </a:buClr>
              <a:buSzPts val="3300"/>
              <a:buFont typeface="Noto Sans Symbols"/>
              <a:buNone/>
              <a:defRPr sz="3300">
                <a:solidFill>
                  <a:schemeClr val="lt1"/>
                </a:solidFill>
              </a:defRPr>
            </a:lvl1pPr>
            <a:lvl2pPr indent="-406400" lvl="1" marL="914400" algn="l">
              <a:spcBef>
                <a:spcPts val="560"/>
              </a:spcBef>
              <a:spcAft>
                <a:spcPts val="0"/>
              </a:spcAft>
              <a:buClr>
                <a:srgbClr val="006A51"/>
              </a:buClr>
              <a:buSzPts val="2800"/>
              <a:buChar char="–"/>
              <a:defRPr>
                <a:solidFill>
                  <a:srgbClr val="006A51"/>
                </a:solidFill>
              </a:defRPr>
            </a:lvl2pPr>
            <a:lvl3pPr indent="-381000" lvl="2" marL="1371600" algn="l">
              <a:spcBef>
                <a:spcPts val="480"/>
              </a:spcBef>
              <a:spcAft>
                <a:spcPts val="0"/>
              </a:spcAft>
              <a:buClr>
                <a:srgbClr val="006A51"/>
              </a:buClr>
              <a:buSzPts val="2400"/>
              <a:buChar char="•"/>
              <a:defRPr>
                <a:solidFill>
                  <a:srgbClr val="006A51"/>
                </a:solidFill>
              </a:defRPr>
            </a:lvl3pPr>
            <a:lvl4pPr indent="-355600" lvl="3" marL="1828800" algn="l">
              <a:spcBef>
                <a:spcPts val="400"/>
              </a:spcBef>
              <a:spcAft>
                <a:spcPts val="0"/>
              </a:spcAft>
              <a:buClr>
                <a:srgbClr val="006A51"/>
              </a:buClr>
              <a:buSzPts val="2000"/>
              <a:buChar char="–"/>
              <a:defRPr>
                <a:solidFill>
                  <a:srgbClr val="006A51"/>
                </a:solidFill>
              </a:defRPr>
            </a:lvl4pPr>
            <a:lvl5pPr indent="-355600" lvl="4" marL="2286000" algn="l">
              <a:spcBef>
                <a:spcPts val="400"/>
              </a:spcBef>
              <a:spcAft>
                <a:spcPts val="0"/>
              </a:spcAft>
              <a:buClr>
                <a:srgbClr val="006A51"/>
              </a:buClr>
              <a:buSzPts val="2000"/>
              <a:buChar char="»"/>
              <a:defRPr>
                <a:solidFill>
                  <a:srgbClr val="006A51"/>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Text">
  <p:cSld name="1_Title and Text">
    <p:spTree>
      <p:nvGrpSpPr>
        <p:cNvPr id="57" name="Shape 57"/>
        <p:cNvGrpSpPr/>
        <p:nvPr/>
      </p:nvGrpSpPr>
      <p:grpSpPr>
        <a:xfrm>
          <a:off x="0" y="0"/>
          <a:ext cx="0" cy="0"/>
          <a:chOff x="0" y="0"/>
          <a:chExt cx="0" cy="0"/>
        </a:xfrm>
      </p:grpSpPr>
      <p:sp>
        <p:nvSpPr>
          <p:cNvPr id="58" name="Google Shape;58;p59"/>
          <p:cNvSpPr/>
          <p:nvPr/>
        </p:nvSpPr>
        <p:spPr>
          <a:xfrm>
            <a:off x="0" y="0"/>
            <a:ext cx="9144000" cy="6548438"/>
          </a:xfrm>
          <a:prstGeom prst="rect">
            <a:avLst/>
          </a:prstGeom>
          <a:solidFill>
            <a:srgbClr val="6CB33F">
              <a:alpha val="2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9" name="Google Shape;59;p59"/>
          <p:cNvSpPr/>
          <p:nvPr/>
        </p:nvSpPr>
        <p:spPr>
          <a:xfrm>
            <a:off x="741680" y="0"/>
            <a:ext cx="7924800" cy="6126163"/>
          </a:xfrm>
          <a:prstGeom prst="round2SameRect">
            <a:avLst>
              <a:gd fmla="val 7706" name="adj1"/>
              <a:gd fmla="val 0" name="adj2"/>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0" name="Google Shape;60;p59"/>
          <p:cNvSpPr txBox="1"/>
          <p:nvPr/>
        </p:nvSpPr>
        <p:spPr>
          <a:xfrm>
            <a:off x="0" y="6372225"/>
            <a:ext cx="9144000" cy="503238"/>
          </a:xfrm>
          <a:prstGeom prst="rect">
            <a:avLst/>
          </a:prstGeom>
          <a:solidFill>
            <a:srgbClr val="6CB33F"/>
          </a:solidFill>
          <a:ln>
            <a:noFill/>
          </a:ln>
        </p:spPr>
        <p:txBody>
          <a:bodyPr anchorCtr="0" anchor="t" bIns="0" lIns="0" spcFirstLastPara="1" rIns="0" wrap="square" tIns="91425">
            <a:noAutofit/>
          </a:bodyPr>
          <a:lstStyle/>
          <a:p>
            <a:pPr indent="0" lvl="0" marL="0" marR="0" rtl="0" algn="ctr">
              <a:lnSpc>
                <a:spcPct val="150000"/>
              </a:lnSpc>
              <a:spcBef>
                <a:spcPts val="0"/>
              </a:spcBef>
              <a:spcAft>
                <a:spcPts val="0"/>
              </a:spcAft>
              <a:buNone/>
            </a:pPr>
            <a:r>
              <a:rPr b="1" i="1" lang="en-US" sz="800">
                <a:solidFill>
                  <a:schemeClr val="lt1"/>
                </a:solidFill>
                <a:latin typeface="Arial"/>
                <a:ea typeface="Arial"/>
                <a:cs typeface="Arial"/>
                <a:sym typeface="Arial"/>
              </a:rPr>
              <a:t>The Leadership Challenge</a:t>
            </a:r>
            <a:r>
              <a:rPr b="1" baseline="30000" i="1" lang="en-US" sz="800">
                <a:solidFill>
                  <a:schemeClr val="lt1"/>
                </a:solidFill>
                <a:latin typeface="Arial"/>
                <a:ea typeface="Arial"/>
                <a:cs typeface="Arial"/>
                <a:sym typeface="Arial"/>
              </a:rPr>
              <a:t>®</a:t>
            </a:r>
            <a:r>
              <a:rPr b="1" i="1" lang="en-US" sz="800">
                <a:solidFill>
                  <a:schemeClr val="lt1"/>
                </a:solidFill>
                <a:latin typeface="Arial"/>
                <a:ea typeface="Arial"/>
                <a:cs typeface="Arial"/>
                <a:sym typeface="Arial"/>
              </a:rPr>
              <a:t> Workshop, Sixth Edition</a:t>
            </a:r>
            <a:r>
              <a:rPr b="1" lang="en-US" sz="800">
                <a:solidFill>
                  <a:schemeClr val="lt1"/>
                </a:solidFill>
                <a:latin typeface="Arial"/>
                <a:ea typeface="Arial"/>
                <a:cs typeface="Arial"/>
                <a:sym typeface="Arial"/>
              </a:rPr>
              <a:t>. Copyright © 2018 by James M. Kouzes and Barry Z. Posner. </a:t>
            </a:r>
            <a:br>
              <a:rPr b="1" lang="en-US" sz="800">
                <a:solidFill>
                  <a:schemeClr val="lt1"/>
                </a:solidFill>
                <a:latin typeface="Arial"/>
                <a:ea typeface="Arial"/>
                <a:cs typeface="Arial"/>
                <a:sym typeface="Arial"/>
              </a:rPr>
            </a:br>
            <a:r>
              <a:rPr b="1" lang="en-US" sz="800">
                <a:solidFill>
                  <a:schemeClr val="lt1"/>
                </a:solidFill>
                <a:latin typeface="Arial"/>
                <a:ea typeface="Arial"/>
                <a:cs typeface="Arial"/>
                <a:sym typeface="Arial"/>
              </a:rPr>
              <a:t>All rights reserved. Discover more at www.leadershipchallenge.com.</a:t>
            </a:r>
            <a:endParaRPr/>
          </a:p>
          <a:p>
            <a:pPr indent="0" lvl="0" marL="0" marR="0" rtl="0" algn="l">
              <a:lnSpc>
                <a:spcPct val="150000"/>
              </a:lnSpc>
              <a:spcBef>
                <a:spcPts val="0"/>
              </a:spcBef>
              <a:spcAft>
                <a:spcPts val="0"/>
              </a:spcAft>
              <a:buNone/>
            </a:pPr>
            <a:r>
              <a:t/>
            </a:r>
            <a:endParaRPr b="1" sz="800">
              <a:solidFill>
                <a:schemeClr val="dk1"/>
              </a:solidFill>
              <a:latin typeface="Arial"/>
              <a:ea typeface="Arial"/>
              <a:cs typeface="Arial"/>
              <a:sym typeface="Arial"/>
            </a:endParaRPr>
          </a:p>
        </p:txBody>
      </p:sp>
      <p:pic>
        <p:nvPicPr>
          <p:cNvPr descr="PRmodel_C3ppt.png" id="61" name="Google Shape;61;p59"/>
          <p:cNvPicPr preferRelativeResize="0"/>
          <p:nvPr/>
        </p:nvPicPr>
        <p:blipFill rotWithShape="1">
          <a:blip r:embed="rId2">
            <a:alphaModFix/>
          </a:blip>
          <a:srcRect b="0" l="0" r="0" t="0"/>
          <a:stretch/>
        </p:blipFill>
        <p:spPr>
          <a:xfrm>
            <a:off x="0" y="484188"/>
            <a:ext cx="731838" cy="1096962"/>
          </a:xfrm>
          <a:prstGeom prst="rect">
            <a:avLst/>
          </a:prstGeom>
          <a:noFill/>
          <a:ln>
            <a:noFill/>
          </a:ln>
        </p:spPr>
      </p:pic>
      <p:sp>
        <p:nvSpPr>
          <p:cNvPr id="62" name="Google Shape;62;p59"/>
          <p:cNvSpPr txBox="1"/>
          <p:nvPr>
            <p:ph type="title"/>
          </p:nvPr>
        </p:nvSpPr>
        <p:spPr>
          <a:xfrm>
            <a:off x="1111251" y="484659"/>
            <a:ext cx="7203056" cy="1143000"/>
          </a:xfrm>
          <a:prstGeom prst="rect">
            <a:avLst/>
          </a:prstGeom>
          <a:noFill/>
          <a:ln>
            <a:noFill/>
          </a:ln>
        </p:spPr>
        <p:txBody>
          <a:bodyPr anchorCtr="0" anchor="t" bIns="0" lIns="0" spcFirstLastPara="1" rIns="0" wrap="square" tIns="0">
            <a:normAutofit/>
          </a:bodyPr>
          <a:lstStyle>
            <a:lvl1pPr lvl="0" algn="l">
              <a:lnSpc>
                <a:spcPct val="105555"/>
              </a:lnSpc>
              <a:spcBef>
                <a:spcPts val="0"/>
              </a:spcBef>
              <a:spcAft>
                <a:spcPts val="0"/>
              </a:spcAft>
              <a:buSzPts val="1400"/>
              <a:buNone/>
              <a:defRPr sz="3600">
                <a:solidFill>
                  <a:srgbClr val="006A5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63" name="Google Shape;63;p59"/>
          <p:cNvSpPr txBox="1"/>
          <p:nvPr>
            <p:ph idx="1" type="body"/>
          </p:nvPr>
        </p:nvSpPr>
        <p:spPr>
          <a:xfrm>
            <a:off x="1111252" y="1780130"/>
            <a:ext cx="7203056" cy="4192407"/>
          </a:xfrm>
          <a:prstGeom prst="rect">
            <a:avLst/>
          </a:prstGeom>
          <a:noFill/>
          <a:ln>
            <a:noFill/>
          </a:ln>
        </p:spPr>
        <p:txBody>
          <a:bodyPr anchorCtr="0" anchor="t" bIns="0" lIns="0" spcFirstLastPara="1" rIns="0" wrap="square" tIns="0">
            <a:noAutofit/>
          </a:bodyPr>
          <a:lstStyle>
            <a:lvl1pPr indent="-393700" lvl="0" marL="457200" algn="l">
              <a:spcBef>
                <a:spcPts val="2000"/>
              </a:spcBef>
              <a:spcAft>
                <a:spcPts val="0"/>
              </a:spcAft>
              <a:buClr>
                <a:srgbClr val="6CB33F"/>
              </a:buClr>
              <a:buSzPts val="2600"/>
              <a:buFont typeface="Noto Sans Symbols"/>
              <a:buChar char="▪"/>
              <a:defRPr sz="2600">
                <a:solidFill>
                  <a:srgbClr val="006A51"/>
                </a:solidFill>
              </a:defRPr>
            </a:lvl1pPr>
            <a:lvl2pPr indent="-406400" lvl="1" marL="914400" algn="l">
              <a:spcBef>
                <a:spcPts val="560"/>
              </a:spcBef>
              <a:spcAft>
                <a:spcPts val="0"/>
              </a:spcAft>
              <a:buClr>
                <a:srgbClr val="006A51"/>
              </a:buClr>
              <a:buSzPts val="2800"/>
              <a:buChar char="–"/>
              <a:defRPr>
                <a:solidFill>
                  <a:srgbClr val="006A51"/>
                </a:solidFill>
              </a:defRPr>
            </a:lvl2pPr>
            <a:lvl3pPr indent="-381000" lvl="2" marL="1371600" algn="l">
              <a:spcBef>
                <a:spcPts val="480"/>
              </a:spcBef>
              <a:spcAft>
                <a:spcPts val="0"/>
              </a:spcAft>
              <a:buClr>
                <a:srgbClr val="006A51"/>
              </a:buClr>
              <a:buSzPts val="2400"/>
              <a:buChar char="•"/>
              <a:defRPr>
                <a:solidFill>
                  <a:srgbClr val="006A51"/>
                </a:solidFill>
              </a:defRPr>
            </a:lvl3pPr>
            <a:lvl4pPr indent="-355600" lvl="3" marL="1828800" algn="l">
              <a:spcBef>
                <a:spcPts val="400"/>
              </a:spcBef>
              <a:spcAft>
                <a:spcPts val="0"/>
              </a:spcAft>
              <a:buClr>
                <a:srgbClr val="006A51"/>
              </a:buClr>
              <a:buSzPts val="2000"/>
              <a:buChar char="–"/>
              <a:defRPr>
                <a:solidFill>
                  <a:srgbClr val="006A51"/>
                </a:solidFill>
              </a:defRPr>
            </a:lvl4pPr>
            <a:lvl5pPr indent="-355600" lvl="4" marL="2286000" algn="l">
              <a:spcBef>
                <a:spcPts val="400"/>
              </a:spcBef>
              <a:spcAft>
                <a:spcPts val="0"/>
              </a:spcAft>
              <a:buClr>
                <a:srgbClr val="006A51"/>
              </a:buClr>
              <a:buSzPts val="2000"/>
              <a:buChar char="»"/>
              <a:defRPr>
                <a:solidFill>
                  <a:srgbClr val="006A51"/>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Title and Text">
  <p:cSld name="13_Title and Text">
    <p:spTree>
      <p:nvGrpSpPr>
        <p:cNvPr id="64" name="Shape 64"/>
        <p:cNvGrpSpPr/>
        <p:nvPr/>
      </p:nvGrpSpPr>
      <p:grpSpPr>
        <a:xfrm>
          <a:off x="0" y="0"/>
          <a:ext cx="0" cy="0"/>
          <a:chOff x="0" y="0"/>
          <a:chExt cx="0" cy="0"/>
        </a:xfrm>
      </p:grpSpPr>
      <p:pic>
        <p:nvPicPr>
          <p:cNvPr descr="PRinspire_C2.png" id="65" name="Google Shape;65;p60"/>
          <p:cNvPicPr preferRelativeResize="0"/>
          <p:nvPr/>
        </p:nvPicPr>
        <p:blipFill rotWithShape="1">
          <a:blip r:embed="rId2">
            <a:alphaModFix/>
          </a:blip>
          <a:srcRect b="3378" l="0" r="6016" t="0"/>
          <a:stretch/>
        </p:blipFill>
        <p:spPr>
          <a:xfrm>
            <a:off x="0" y="52388"/>
            <a:ext cx="9144000" cy="6715125"/>
          </a:xfrm>
          <a:prstGeom prst="rect">
            <a:avLst/>
          </a:prstGeom>
          <a:noFill/>
          <a:ln>
            <a:noFill/>
          </a:ln>
        </p:spPr>
      </p:pic>
      <p:sp>
        <p:nvSpPr>
          <p:cNvPr id="66" name="Google Shape;66;p60"/>
          <p:cNvSpPr txBox="1"/>
          <p:nvPr/>
        </p:nvSpPr>
        <p:spPr>
          <a:xfrm>
            <a:off x="0" y="6372225"/>
            <a:ext cx="9144000" cy="503238"/>
          </a:xfrm>
          <a:prstGeom prst="rect">
            <a:avLst/>
          </a:prstGeom>
          <a:solidFill>
            <a:srgbClr val="004990"/>
          </a:solidFill>
          <a:ln>
            <a:noFill/>
          </a:ln>
        </p:spPr>
        <p:txBody>
          <a:bodyPr anchorCtr="0" anchor="t" bIns="0" lIns="0" spcFirstLastPara="1" rIns="0" wrap="square" tIns="91425">
            <a:noAutofit/>
          </a:bodyPr>
          <a:lstStyle/>
          <a:p>
            <a:pPr indent="0" lvl="0" marL="0" marR="0" rtl="0" algn="ctr">
              <a:lnSpc>
                <a:spcPct val="150000"/>
              </a:lnSpc>
              <a:spcBef>
                <a:spcPts val="0"/>
              </a:spcBef>
              <a:spcAft>
                <a:spcPts val="0"/>
              </a:spcAft>
              <a:buNone/>
            </a:pPr>
            <a:r>
              <a:rPr b="1" i="1" lang="en-US" sz="800">
                <a:solidFill>
                  <a:schemeClr val="lt1"/>
                </a:solidFill>
                <a:latin typeface="Arial"/>
                <a:ea typeface="Arial"/>
                <a:cs typeface="Arial"/>
                <a:sym typeface="Arial"/>
              </a:rPr>
              <a:t>The Leadership Challenge</a:t>
            </a:r>
            <a:r>
              <a:rPr b="1" baseline="30000" i="1" lang="en-US" sz="800">
                <a:solidFill>
                  <a:schemeClr val="lt1"/>
                </a:solidFill>
                <a:latin typeface="Arial"/>
                <a:ea typeface="Arial"/>
                <a:cs typeface="Arial"/>
                <a:sym typeface="Arial"/>
              </a:rPr>
              <a:t>®</a:t>
            </a:r>
            <a:r>
              <a:rPr b="1" i="1" lang="en-US" sz="800">
                <a:solidFill>
                  <a:schemeClr val="lt1"/>
                </a:solidFill>
                <a:latin typeface="Arial"/>
                <a:ea typeface="Arial"/>
                <a:cs typeface="Arial"/>
                <a:sym typeface="Arial"/>
              </a:rPr>
              <a:t> Workshop, Sixth Edition</a:t>
            </a:r>
            <a:r>
              <a:rPr b="1" lang="en-US" sz="800">
                <a:solidFill>
                  <a:schemeClr val="lt1"/>
                </a:solidFill>
                <a:latin typeface="Arial"/>
                <a:ea typeface="Arial"/>
                <a:cs typeface="Arial"/>
                <a:sym typeface="Arial"/>
              </a:rPr>
              <a:t>. Copyright © 2018 by James M. Kouzes and Barry Z. Posner. </a:t>
            </a:r>
            <a:br>
              <a:rPr b="1" lang="en-US" sz="800">
                <a:solidFill>
                  <a:schemeClr val="lt1"/>
                </a:solidFill>
                <a:latin typeface="Arial"/>
                <a:ea typeface="Arial"/>
                <a:cs typeface="Arial"/>
                <a:sym typeface="Arial"/>
              </a:rPr>
            </a:br>
            <a:r>
              <a:rPr b="1" lang="en-US" sz="800">
                <a:solidFill>
                  <a:schemeClr val="lt1"/>
                </a:solidFill>
                <a:latin typeface="Arial"/>
                <a:ea typeface="Arial"/>
                <a:cs typeface="Arial"/>
                <a:sym typeface="Arial"/>
              </a:rPr>
              <a:t>All rights reserved. Discover more at www.leadershipchallenge.com.</a:t>
            </a:r>
            <a:endParaRPr/>
          </a:p>
          <a:p>
            <a:pPr indent="0" lvl="0" marL="0" marR="0" rtl="0" algn="l">
              <a:lnSpc>
                <a:spcPct val="150000"/>
              </a:lnSpc>
              <a:spcBef>
                <a:spcPts val="0"/>
              </a:spcBef>
              <a:spcAft>
                <a:spcPts val="0"/>
              </a:spcAft>
              <a:buNone/>
            </a:pPr>
            <a:r>
              <a:t/>
            </a:r>
            <a:endParaRPr b="1" sz="800">
              <a:solidFill>
                <a:schemeClr val="dk1"/>
              </a:solidFill>
              <a:latin typeface="Arial"/>
              <a:ea typeface="Arial"/>
              <a:cs typeface="Arial"/>
              <a:sym typeface="Arial"/>
            </a:endParaRPr>
          </a:p>
        </p:txBody>
      </p:sp>
      <p:sp>
        <p:nvSpPr>
          <p:cNvPr id="67" name="Google Shape;67;p60"/>
          <p:cNvSpPr txBox="1"/>
          <p:nvPr>
            <p:ph type="title"/>
          </p:nvPr>
        </p:nvSpPr>
        <p:spPr>
          <a:xfrm>
            <a:off x="1111251" y="484659"/>
            <a:ext cx="7203056" cy="1143000"/>
          </a:xfrm>
          <a:prstGeom prst="rect">
            <a:avLst/>
          </a:prstGeom>
          <a:noFill/>
          <a:ln>
            <a:noFill/>
          </a:ln>
        </p:spPr>
        <p:txBody>
          <a:bodyPr anchorCtr="0" anchor="t" bIns="0" lIns="0" spcFirstLastPara="1" rIns="0" wrap="square" tIns="0">
            <a:normAutofit/>
          </a:bodyPr>
          <a:lstStyle>
            <a:lvl1pPr lvl="0" algn="l">
              <a:lnSpc>
                <a:spcPct val="100000"/>
              </a:lnSpc>
              <a:spcBef>
                <a:spcPts val="0"/>
              </a:spcBef>
              <a:spcAft>
                <a:spcPts val="0"/>
              </a:spcAft>
              <a:buSzPts val="1400"/>
              <a:buNone/>
              <a:defRPr sz="4400">
                <a:solidFill>
                  <a:srgbClr val="004990"/>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theme" Target="../theme/theme2.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53.xml"/><Relationship Id="rId22" Type="http://schemas.openxmlformats.org/officeDocument/2006/relationships/slideLayout" Target="../slideLayouts/slideLayout55.xml"/><Relationship Id="rId21" Type="http://schemas.openxmlformats.org/officeDocument/2006/relationships/slideLayout" Target="../slideLayouts/slideLayout54.xml"/><Relationship Id="rId24" Type="http://schemas.openxmlformats.org/officeDocument/2006/relationships/slideLayout" Target="../slideLayouts/slideLayout57.xml"/><Relationship Id="rId23" Type="http://schemas.openxmlformats.org/officeDocument/2006/relationships/slideLayout" Target="../slideLayouts/slideLayout56.xml"/><Relationship Id="rId1" Type="http://schemas.openxmlformats.org/officeDocument/2006/relationships/image" Target="../media/image8.png"/><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9" Type="http://schemas.openxmlformats.org/officeDocument/2006/relationships/slideLayout" Target="../slideLayouts/slideLayout42.xml"/><Relationship Id="rId25" Type="http://schemas.openxmlformats.org/officeDocument/2006/relationships/theme" Target="../theme/theme3.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11" Type="http://schemas.openxmlformats.org/officeDocument/2006/relationships/slideLayout" Target="../slideLayouts/slideLayout44.xml"/><Relationship Id="rId10" Type="http://schemas.openxmlformats.org/officeDocument/2006/relationships/slideLayout" Target="../slideLayouts/slideLayout43.xml"/><Relationship Id="rId13" Type="http://schemas.openxmlformats.org/officeDocument/2006/relationships/slideLayout" Target="../slideLayouts/slideLayout46.xml"/><Relationship Id="rId12" Type="http://schemas.openxmlformats.org/officeDocument/2006/relationships/slideLayout" Target="../slideLayouts/slideLayout45.xml"/><Relationship Id="rId15" Type="http://schemas.openxmlformats.org/officeDocument/2006/relationships/slideLayout" Target="../slideLayouts/slideLayout48.xml"/><Relationship Id="rId14" Type="http://schemas.openxmlformats.org/officeDocument/2006/relationships/slideLayout" Target="../slideLayouts/slideLayout47.xml"/><Relationship Id="rId17" Type="http://schemas.openxmlformats.org/officeDocument/2006/relationships/slideLayout" Target="../slideLayouts/slideLayout50.xml"/><Relationship Id="rId16" Type="http://schemas.openxmlformats.org/officeDocument/2006/relationships/slideLayout" Target="../slideLayouts/slideLayout49.xml"/><Relationship Id="rId19" Type="http://schemas.openxmlformats.org/officeDocument/2006/relationships/slideLayout" Target="../slideLayouts/slideLayout52.xml"/><Relationship Id="rId18"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5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SzPts val="1400"/>
              <a:buNone/>
              <a:defRPr b="1" i="0" sz="4400" u="none" cap="none" strike="noStrike">
                <a:solidFill>
                  <a:schemeClr val="dk1"/>
                </a:solidFill>
                <a:latin typeface="Arial"/>
                <a:ea typeface="Arial"/>
                <a:cs typeface="Arial"/>
                <a:sym typeface="Arial"/>
              </a:defRPr>
            </a:lvl1pPr>
            <a:lvl2pPr lvl="1" marR="0" rtl="0" algn="ctr">
              <a:spcBef>
                <a:spcPts val="0"/>
              </a:spcBef>
              <a:spcAft>
                <a:spcPts val="0"/>
              </a:spcAft>
              <a:buSzPts val="1400"/>
              <a:buNone/>
              <a:defRPr b="1" i="0" sz="4400" u="none" cap="none" strike="noStrike">
                <a:solidFill>
                  <a:schemeClr val="dk1"/>
                </a:solidFill>
                <a:latin typeface="Arial"/>
                <a:ea typeface="Arial"/>
                <a:cs typeface="Arial"/>
                <a:sym typeface="Arial"/>
              </a:defRPr>
            </a:lvl2pPr>
            <a:lvl3pPr lvl="2" marR="0" rtl="0" algn="ctr">
              <a:spcBef>
                <a:spcPts val="0"/>
              </a:spcBef>
              <a:spcAft>
                <a:spcPts val="0"/>
              </a:spcAft>
              <a:buSzPts val="1400"/>
              <a:buNone/>
              <a:defRPr b="1" i="0" sz="4400" u="none" cap="none" strike="noStrike">
                <a:solidFill>
                  <a:schemeClr val="dk1"/>
                </a:solidFill>
                <a:latin typeface="Arial"/>
                <a:ea typeface="Arial"/>
                <a:cs typeface="Arial"/>
                <a:sym typeface="Arial"/>
              </a:defRPr>
            </a:lvl3pPr>
            <a:lvl4pPr lvl="3" marR="0" rtl="0" algn="ctr">
              <a:spcBef>
                <a:spcPts val="0"/>
              </a:spcBef>
              <a:spcAft>
                <a:spcPts val="0"/>
              </a:spcAft>
              <a:buSzPts val="1400"/>
              <a:buNone/>
              <a:defRPr b="1" i="0" sz="4400" u="none" cap="none" strike="noStrike">
                <a:solidFill>
                  <a:schemeClr val="dk1"/>
                </a:solidFill>
                <a:latin typeface="Arial"/>
                <a:ea typeface="Arial"/>
                <a:cs typeface="Arial"/>
                <a:sym typeface="Arial"/>
              </a:defRPr>
            </a:lvl4pPr>
            <a:lvl5pPr lvl="4" marR="0" rtl="0" algn="ctr">
              <a:spcBef>
                <a:spcPts val="0"/>
              </a:spcBef>
              <a:spcAft>
                <a:spcPts val="0"/>
              </a:spcAft>
              <a:buSzPts val="1400"/>
              <a:buNone/>
              <a:defRPr b="1" i="0" sz="4400" u="none" cap="none" strike="noStrike">
                <a:solidFill>
                  <a:schemeClr val="dk1"/>
                </a:solidFill>
                <a:latin typeface="Arial"/>
                <a:ea typeface="Arial"/>
                <a:cs typeface="Arial"/>
                <a:sym typeface="Arial"/>
              </a:defRPr>
            </a:lvl5pPr>
            <a:lvl6pPr lvl="5" marR="0" rtl="0" algn="ctr">
              <a:spcBef>
                <a:spcPts val="0"/>
              </a:spcBef>
              <a:spcAft>
                <a:spcPts val="0"/>
              </a:spcAft>
              <a:buSzPts val="1400"/>
              <a:buNone/>
              <a:defRPr b="1" i="0" sz="4400" u="none" cap="none" strike="noStrike">
                <a:solidFill>
                  <a:schemeClr val="dk1"/>
                </a:solidFill>
                <a:latin typeface="Arial"/>
                <a:ea typeface="Arial"/>
                <a:cs typeface="Arial"/>
                <a:sym typeface="Arial"/>
              </a:defRPr>
            </a:lvl6pPr>
            <a:lvl7pPr lvl="6" marR="0" rtl="0" algn="ctr">
              <a:spcBef>
                <a:spcPts val="0"/>
              </a:spcBef>
              <a:spcAft>
                <a:spcPts val="0"/>
              </a:spcAft>
              <a:buSzPts val="1400"/>
              <a:buNone/>
              <a:defRPr b="1" i="0" sz="4400" u="none" cap="none" strike="noStrike">
                <a:solidFill>
                  <a:schemeClr val="dk1"/>
                </a:solidFill>
                <a:latin typeface="Arial"/>
                <a:ea typeface="Arial"/>
                <a:cs typeface="Arial"/>
                <a:sym typeface="Arial"/>
              </a:defRPr>
            </a:lvl7pPr>
            <a:lvl8pPr lvl="7" marR="0" rtl="0" algn="ctr">
              <a:spcBef>
                <a:spcPts val="0"/>
              </a:spcBef>
              <a:spcAft>
                <a:spcPts val="0"/>
              </a:spcAft>
              <a:buSzPts val="1400"/>
              <a:buNone/>
              <a:defRPr b="1" i="0" sz="4400" u="none" cap="none" strike="noStrike">
                <a:solidFill>
                  <a:schemeClr val="dk1"/>
                </a:solidFill>
                <a:latin typeface="Arial"/>
                <a:ea typeface="Arial"/>
                <a:cs typeface="Arial"/>
                <a:sym typeface="Arial"/>
              </a:defRPr>
            </a:lvl8pPr>
            <a:lvl9pPr lvl="8" marR="0" rtl="0" algn="ctr">
              <a:spcBef>
                <a:spcPts val="0"/>
              </a:spcBef>
              <a:spcAft>
                <a:spcPts val="0"/>
              </a:spcAft>
              <a:buSzPts val="1400"/>
              <a:buNone/>
              <a:defRPr b="1" i="0" sz="4400" u="none" cap="none" strike="noStrike">
                <a:solidFill>
                  <a:schemeClr val="dk1"/>
                </a:solidFill>
                <a:latin typeface="Arial"/>
                <a:ea typeface="Arial"/>
                <a:cs typeface="Arial"/>
                <a:sym typeface="Arial"/>
              </a:defRPr>
            </a:lvl9pPr>
          </a:lstStyle>
          <a:p/>
        </p:txBody>
      </p:sp>
      <p:sp>
        <p:nvSpPr>
          <p:cNvPr id="11" name="Google Shape;11;p5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2" name="Google Shape;12;p5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3" name="Google Shape;13;p5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4" name="Google Shape;14;p5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0" i="0" sz="1200" u="none" cap="none" strike="noStrike">
                <a:solidFill>
                  <a:srgbClr val="898989"/>
                </a:solidFill>
                <a:latin typeface="Arial"/>
                <a:ea typeface="Arial"/>
                <a:cs typeface="Arial"/>
                <a:sym typeface="Arial"/>
              </a:defRPr>
            </a:lvl1pPr>
            <a:lvl2pPr indent="0" lvl="1" marL="0" marR="0" rtl="0" algn="r">
              <a:spcBef>
                <a:spcPts val="0"/>
              </a:spcBef>
              <a:spcAft>
                <a:spcPts val="0"/>
              </a:spcAft>
              <a:buNone/>
              <a:defRPr b="0" i="0" sz="1200" u="none" cap="none" strike="noStrike">
                <a:solidFill>
                  <a:srgbClr val="898989"/>
                </a:solidFill>
                <a:latin typeface="Arial"/>
                <a:ea typeface="Arial"/>
                <a:cs typeface="Arial"/>
                <a:sym typeface="Arial"/>
              </a:defRPr>
            </a:lvl2pPr>
            <a:lvl3pPr indent="0" lvl="2" marL="0" marR="0" rtl="0" algn="r">
              <a:spcBef>
                <a:spcPts val="0"/>
              </a:spcBef>
              <a:spcAft>
                <a:spcPts val="0"/>
              </a:spcAft>
              <a:buNone/>
              <a:defRPr b="0" i="0" sz="1200" u="none" cap="none" strike="noStrike">
                <a:solidFill>
                  <a:srgbClr val="898989"/>
                </a:solidFill>
                <a:latin typeface="Arial"/>
                <a:ea typeface="Arial"/>
                <a:cs typeface="Arial"/>
                <a:sym typeface="Arial"/>
              </a:defRPr>
            </a:lvl3pPr>
            <a:lvl4pPr indent="0" lvl="3" marL="0" marR="0" rtl="0" algn="r">
              <a:spcBef>
                <a:spcPts val="0"/>
              </a:spcBef>
              <a:spcAft>
                <a:spcPts val="0"/>
              </a:spcAft>
              <a:buNone/>
              <a:defRPr b="0" i="0" sz="1200" u="none" cap="none" strike="noStrike">
                <a:solidFill>
                  <a:srgbClr val="898989"/>
                </a:solidFill>
                <a:latin typeface="Arial"/>
                <a:ea typeface="Arial"/>
                <a:cs typeface="Arial"/>
                <a:sym typeface="Arial"/>
              </a:defRPr>
            </a:lvl4pPr>
            <a:lvl5pPr indent="0" lvl="4" marL="0" marR="0" rtl="0" algn="r">
              <a:spcBef>
                <a:spcPts val="0"/>
              </a:spcBef>
              <a:spcAft>
                <a:spcPts val="0"/>
              </a:spcAft>
              <a:buNone/>
              <a:defRPr b="0" i="0" sz="1200" u="none" cap="none" strike="noStrike">
                <a:solidFill>
                  <a:srgbClr val="898989"/>
                </a:solidFill>
                <a:latin typeface="Arial"/>
                <a:ea typeface="Arial"/>
                <a:cs typeface="Arial"/>
                <a:sym typeface="Arial"/>
              </a:defRPr>
            </a:lvl5pPr>
            <a:lvl6pPr indent="0" lvl="5" marL="0" marR="0" rtl="0" algn="r">
              <a:spcBef>
                <a:spcPts val="0"/>
              </a:spcBef>
              <a:spcAft>
                <a:spcPts val="0"/>
              </a:spcAft>
              <a:buNone/>
              <a:defRPr b="0" i="0" sz="1200" u="none" cap="none" strike="noStrike">
                <a:solidFill>
                  <a:srgbClr val="898989"/>
                </a:solidFill>
                <a:latin typeface="Arial"/>
                <a:ea typeface="Arial"/>
                <a:cs typeface="Arial"/>
                <a:sym typeface="Arial"/>
              </a:defRPr>
            </a:lvl6pPr>
            <a:lvl7pPr indent="0" lvl="6" marL="0" marR="0" rtl="0" algn="r">
              <a:spcBef>
                <a:spcPts val="0"/>
              </a:spcBef>
              <a:spcAft>
                <a:spcPts val="0"/>
              </a:spcAft>
              <a:buNone/>
              <a:defRPr b="0" i="0" sz="1200" u="none" cap="none" strike="noStrike">
                <a:solidFill>
                  <a:srgbClr val="898989"/>
                </a:solidFill>
                <a:latin typeface="Arial"/>
                <a:ea typeface="Arial"/>
                <a:cs typeface="Arial"/>
                <a:sym typeface="Arial"/>
              </a:defRPr>
            </a:lvl7pPr>
            <a:lvl8pPr indent="0" lvl="7" marL="0" marR="0" rtl="0" algn="r">
              <a:spcBef>
                <a:spcPts val="0"/>
              </a:spcBef>
              <a:spcAft>
                <a:spcPts val="0"/>
              </a:spcAft>
              <a:buNone/>
              <a:defRPr b="0" i="0" sz="1200" u="none" cap="none" strike="noStrike">
                <a:solidFill>
                  <a:srgbClr val="898989"/>
                </a:solidFill>
                <a:latin typeface="Arial"/>
                <a:ea typeface="Arial"/>
                <a:cs typeface="Arial"/>
                <a:sym typeface="Arial"/>
              </a:defRPr>
            </a:lvl8pPr>
            <a:lvl9pPr indent="0" lvl="8" marL="0" marR="0" rtl="0" algn="r">
              <a:spcBef>
                <a:spcPts val="0"/>
              </a:spcBef>
              <a:spcAft>
                <a:spcPts val="0"/>
              </a:spcAft>
              <a:buNone/>
              <a:defRPr b="0" i="0" sz="1200" u="none" cap="none" strike="noStrik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6" name="Shape 236"/>
        <p:cNvGrpSpPr/>
        <p:nvPr/>
      </p:nvGrpSpPr>
      <p:grpSpPr>
        <a:xfrm>
          <a:off x="0" y="0"/>
          <a:ext cx="0" cy="0"/>
          <a:chOff x="0" y="0"/>
          <a:chExt cx="0" cy="0"/>
        </a:xfrm>
      </p:grpSpPr>
      <p:grpSp>
        <p:nvGrpSpPr>
          <p:cNvPr id="237" name="Google Shape;237;p71"/>
          <p:cNvGrpSpPr/>
          <p:nvPr/>
        </p:nvGrpSpPr>
        <p:grpSpPr>
          <a:xfrm>
            <a:off x="0" y="0"/>
            <a:ext cx="9144000" cy="6858000"/>
            <a:chOff x="0" y="0"/>
            <a:chExt cx="12192000" cy="6858000"/>
          </a:xfrm>
        </p:grpSpPr>
        <p:sp>
          <p:nvSpPr>
            <p:cNvPr id="238" name="Google Shape;238;p71"/>
            <p:cNvSpPr/>
            <p:nvPr/>
          </p:nvSpPr>
          <p:spPr>
            <a:xfrm>
              <a:off x="0" y="0"/>
              <a:ext cx="12192000" cy="6858000"/>
            </a:xfrm>
            <a:prstGeom prst="rect">
              <a:avLst/>
            </a:prstGeom>
            <a:blipFill rotWithShape="1">
              <a:blip r:embed="rId1">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71"/>
            <p:cNvSpPr/>
            <p:nvPr/>
          </p:nvSpPr>
          <p:spPr>
            <a:xfrm>
              <a:off x="0" y="2667000"/>
              <a:ext cx="4191000" cy="4191000"/>
            </a:xfrm>
            <a:prstGeom prst="ellipse">
              <a:avLst/>
            </a:prstGeom>
            <a:gradFill>
              <a:gsLst>
                <a:gs pos="0">
                  <a:srgbClr val="9B6BF2">
                    <a:alpha val="10980"/>
                  </a:srgbClr>
                </a:gs>
                <a:gs pos="36000">
                  <a:srgbClr val="9B6BF2">
                    <a:alpha val="9803"/>
                  </a:srgbClr>
                </a:gs>
                <a:gs pos="75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71"/>
            <p:cNvSpPr/>
            <p:nvPr/>
          </p:nvSpPr>
          <p:spPr>
            <a:xfrm>
              <a:off x="0" y="2895600"/>
              <a:ext cx="2362200" cy="2362200"/>
            </a:xfrm>
            <a:prstGeom prst="ellipse">
              <a:avLst/>
            </a:prstGeom>
            <a:gradFill>
              <a:gsLst>
                <a:gs pos="0">
                  <a:srgbClr val="9B6BF2">
                    <a:alpha val="7843"/>
                  </a:srgbClr>
                </a:gs>
                <a:gs pos="36000">
                  <a:srgbClr val="9B6BF2">
                    <a:alpha val="7843"/>
                  </a:srgbClr>
                </a:gs>
                <a:gs pos="72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71"/>
            <p:cNvSpPr/>
            <p:nvPr/>
          </p:nvSpPr>
          <p:spPr>
            <a:xfrm>
              <a:off x="8609012" y="5867400"/>
              <a:ext cx="990600" cy="990600"/>
            </a:xfrm>
            <a:prstGeom prst="ellipse">
              <a:avLst/>
            </a:prstGeom>
            <a:gradFill>
              <a:gsLst>
                <a:gs pos="0">
                  <a:srgbClr val="9B6BF2">
                    <a:alpha val="13725"/>
                  </a:srgbClr>
                </a:gs>
                <a:gs pos="36000">
                  <a:srgbClr val="9B6BF2">
                    <a:alpha val="6666"/>
                  </a:srgbClr>
                </a:gs>
                <a:gs pos="66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71"/>
            <p:cNvSpPr/>
            <p:nvPr/>
          </p:nvSpPr>
          <p:spPr>
            <a:xfrm>
              <a:off x="8609012" y="1676400"/>
              <a:ext cx="2819400" cy="2819400"/>
            </a:xfrm>
            <a:prstGeom prst="ellipse">
              <a:avLst/>
            </a:prstGeom>
            <a:gradFill>
              <a:gsLst>
                <a:gs pos="0">
                  <a:srgbClr val="9B6BF2">
                    <a:alpha val="6666"/>
                  </a:srgbClr>
                </a:gs>
                <a:gs pos="36000">
                  <a:srgbClr val="9B6BF2">
                    <a:alpha val="5882"/>
                  </a:srgbClr>
                </a:gs>
                <a:gs pos="69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71"/>
            <p:cNvSpPr/>
            <p:nvPr/>
          </p:nvSpPr>
          <p:spPr>
            <a:xfrm>
              <a:off x="7999412" y="8464"/>
              <a:ext cx="1600200" cy="1600200"/>
            </a:xfrm>
            <a:prstGeom prst="ellipse">
              <a:avLst/>
            </a:prstGeom>
            <a:gradFill>
              <a:gsLst>
                <a:gs pos="0">
                  <a:srgbClr val="9B6BF2">
                    <a:alpha val="13725"/>
                  </a:srgbClr>
                </a:gs>
                <a:gs pos="36000">
                  <a:srgbClr val="9B6BF2">
                    <a:alpha val="6666"/>
                  </a:srgbClr>
                </a:gs>
                <a:gs pos="73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71"/>
            <p:cNvSpPr/>
            <p:nvPr/>
          </p:nvSpPr>
          <p:spPr>
            <a:xfrm rot="-589932">
              <a:off x="8490951" y="1797517"/>
              <a:ext cx="3299407" cy="440924"/>
            </a:xfrm>
            <a:custGeom>
              <a:rect b="b" l="l" r="r" t="t"/>
              <a:pathLst>
                <a:path extrusionOk="0" h="5291" w="10000">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lt1">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71"/>
            <p:cNvSpPr/>
            <p:nvPr/>
          </p:nvSpPr>
          <p:spPr>
            <a:xfrm>
              <a:off x="459506" y="1866405"/>
              <a:ext cx="11277600" cy="4533900"/>
            </a:xfrm>
            <a:custGeom>
              <a:rect b="b" l="l" r="r" t="t"/>
              <a:pathLst>
                <a:path extrusionOk="0" h="2856" w="7104">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lt1"/>
            </a:solidFill>
            <a:ln>
              <a:noFill/>
            </a:ln>
          </p:spPr>
        </p:sp>
        <p:sp>
          <p:nvSpPr>
            <p:cNvPr id="246" name="Google Shape;246;p71"/>
            <p:cNvSpPr/>
            <p:nvPr/>
          </p:nvSpPr>
          <p:spPr>
            <a:xfrm>
              <a:off x="0" y="1587"/>
              <a:ext cx="12192000" cy="6856413"/>
            </a:xfrm>
            <a:custGeom>
              <a:rect b="b" l="l" r="r" t="t"/>
              <a:pathLst>
                <a:path extrusionOk="0" h="8638" w="15356">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grpSp>
      <p:sp>
        <p:nvSpPr>
          <p:cNvPr id="247" name="Google Shape;247;p71"/>
          <p:cNvSpPr txBox="1"/>
          <p:nvPr>
            <p:ph type="title"/>
          </p:nvPr>
        </p:nvSpPr>
        <p:spPr>
          <a:xfrm>
            <a:off x="866216" y="973668"/>
            <a:ext cx="6571060" cy="706964"/>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Clr>
                <a:schemeClr val="lt2"/>
              </a:buClr>
              <a:buSzPts val="2700"/>
              <a:buFont typeface="Century Gothic"/>
              <a:buNone/>
              <a:defRPr b="0" i="0" sz="2700" u="none" cap="none" strike="noStrike">
                <a:solidFill>
                  <a:schemeClr val="lt2"/>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248" name="Google Shape;248;p71"/>
          <p:cNvSpPr txBox="1"/>
          <p:nvPr>
            <p:ph idx="1" type="body"/>
          </p:nvPr>
        </p:nvSpPr>
        <p:spPr>
          <a:xfrm>
            <a:off x="866216" y="2603500"/>
            <a:ext cx="6571060" cy="3416300"/>
          </a:xfrm>
          <a:prstGeom prst="rect">
            <a:avLst/>
          </a:prstGeom>
          <a:noFill/>
          <a:ln>
            <a:noFill/>
          </a:ln>
        </p:spPr>
        <p:txBody>
          <a:bodyPr anchorCtr="0" anchor="t" bIns="45700" lIns="91425" spcFirstLastPara="1" rIns="91425" wrap="square" tIns="45700">
            <a:normAutofit/>
          </a:bodyPr>
          <a:lstStyle>
            <a:lvl1pPr indent="-297180" lvl="0" marL="457200" marR="0" rtl="0" algn="l">
              <a:spcBef>
                <a:spcPts val="750"/>
              </a:spcBef>
              <a:spcAft>
                <a:spcPts val="0"/>
              </a:spcAft>
              <a:buClr>
                <a:schemeClr val="accent1"/>
              </a:buClr>
              <a:buSzPts val="1080"/>
              <a:buFont typeface="Noto Sans Symbols"/>
              <a:buChar char="►"/>
              <a:defRPr b="0" i="0" sz="1350" u="none" cap="none" strike="noStrike">
                <a:solidFill>
                  <a:srgbClr val="3F3F3F"/>
                </a:solidFill>
                <a:latin typeface="Century Gothic"/>
                <a:ea typeface="Century Gothic"/>
                <a:cs typeface="Century Gothic"/>
                <a:sym typeface="Century Gothic"/>
              </a:defRPr>
            </a:lvl1pPr>
            <a:lvl2pPr indent="-289560" lvl="1" marL="914400" marR="0" rtl="0" algn="l">
              <a:spcBef>
                <a:spcPts val="750"/>
              </a:spcBef>
              <a:spcAft>
                <a:spcPts val="0"/>
              </a:spcAft>
              <a:buClr>
                <a:schemeClr val="accent1"/>
              </a:buClr>
              <a:buSzPts val="960"/>
              <a:buFont typeface="Noto Sans Symbols"/>
              <a:buChar char="►"/>
              <a:defRPr b="0" i="0" sz="1200" u="none" cap="none" strike="noStrike">
                <a:solidFill>
                  <a:srgbClr val="3F3F3F"/>
                </a:solidFill>
                <a:latin typeface="Century Gothic"/>
                <a:ea typeface="Century Gothic"/>
                <a:cs typeface="Century Gothic"/>
                <a:sym typeface="Century Gothic"/>
              </a:defRPr>
            </a:lvl2pPr>
            <a:lvl3pPr indent="-281939" lvl="2" marL="1371600" marR="0" rtl="0" algn="l">
              <a:spcBef>
                <a:spcPts val="750"/>
              </a:spcBef>
              <a:spcAft>
                <a:spcPts val="0"/>
              </a:spcAft>
              <a:buClr>
                <a:schemeClr val="accent1"/>
              </a:buClr>
              <a:buSzPts val="840"/>
              <a:buFont typeface="Noto Sans Symbols"/>
              <a:buChar char="►"/>
              <a:defRPr b="0" i="0" sz="1050" u="none" cap="none" strike="noStrike">
                <a:solidFill>
                  <a:srgbClr val="3F3F3F"/>
                </a:solidFill>
                <a:latin typeface="Century Gothic"/>
                <a:ea typeface="Century Gothic"/>
                <a:cs typeface="Century Gothic"/>
                <a:sym typeface="Century Gothic"/>
              </a:defRPr>
            </a:lvl3pPr>
            <a:lvl4pPr indent="-274319" lvl="3" marL="1828800" marR="0" rtl="0" algn="l">
              <a:spcBef>
                <a:spcPts val="750"/>
              </a:spcBef>
              <a:spcAft>
                <a:spcPts val="0"/>
              </a:spcAft>
              <a:buClr>
                <a:schemeClr val="accent1"/>
              </a:buClr>
              <a:buSzPts val="720"/>
              <a:buFont typeface="Noto Sans Symbols"/>
              <a:buChar char="►"/>
              <a:defRPr b="0" i="0" sz="900" u="none" cap="none" strike="noStrike">
                <a:solidFill>
                  <a:srgbClr val="3F3F3F"/>
                </a:solidFill>
                <a:latin typeface="Century Gothic"/>
                <a:ea typeface="Century Gothic"/>
                <a:cs typeface="Century Gothic"/>
                <a:sym typeface="Century Gothic"/>
              </a:defRPr>
            </a:lvl4pPr>
            <a:lvl5pPr indent="-274320" lvl="4" marL="2286000" marR="0" rtl="0" algn="l">
              <a:spcBef>
                <a:spcPts val="750"/>
              </a:spcBef>
              <a:spcAft>
                <a:spcPts val="0"/>
              </a:spcAft>
              <a:buClr>
                <a:schemeClr val="accent1"/>
              </a:buClr>
              <a:buSzPts val="720"/>
              <a:buFont typeface="Noto Sans Symbols"/>
              <a:buChar char="►"/>
              <a:defRPr b="0" i="0" sz="900" u="none" cap="none" strike="noStrike">
                <a:solidFill>
                  <a:srgbClr val="3F3F3F"/>
                </a:solidFill>
                <a:latin typeface="Century Gothic"/>
                <a:ea typeface="Century Gothic"/>
                <a:cs typeface="Century Gothic"/>
                <a:sym typeface="Century Gothic"/>
              </a:defRPr>
            </a:lvl5pPr>
            <a:lvl6pPr indent="-274320" lvl="5" marL="2743200" marR="0" rtl="0" algn="l">
              <a:spcBef>
                <a:spcPts val="750"/>
              </a:spcBef>
              <a:spcAft>
                <a:spcPts val="0"/>
              </a:spcAft>
              <a:buClr>
                <a:schemeClr val="accent1"/>
              </a:buClr>
              <a:buSzPts val="720"/>
              <a:buFont typeface="Noto Sans Symbols"/>
              <a:buChar char="►"/>
              <a:defRPr b="0" i="0" sz="900" u="none" cap="none" strike="noStrike">
                <a:solidFill>
                  <a:srgbClr val="3F3F3F"/>
                </a:solidFill>
                <a:latin typeface="Century Gothic"/>
                <a:ea typeface="Century Gothic"/>
                <a:cs typeface="Century Gothic"/>
                <a:sym typeface="Century Gothic"/>
              </a:defRPr>
            </a:lvl6pPr>
            <a:lvl7pPr indent="-274320" lvl="6" marL="3200400" marR="0" rtl="0" algn="l">
              <a:spcBef>
                <a:spcPts val="750"/>
              </a:spcBef>
              <a:spcAft>
                <a:spcPts val="0"/>
              </a:spcAft>
              <a:buClr>
                <a:schemeClr val="accent1"/>
              </a:buClr>
              <a:buSzPts val="720"/>
              <a:buFont typeface="Noto Sans Symbols"/>
              <a:buChar char="►"/>
              <a:defRPr b="0" i="0" sz="900" u="none" cap="none" strike="noStrike">
                <a:solidFill>
                  <a:srgbClr val="3F3F3F"/>
                </a:solidFill>
                <a:latin typeface="Century Gothic"/>
                <a:ea typeface="Century Gothic"/>
                <a:cs typeface="Century Gothic"/>
                <a:sym typeface="Century Gothic"/>
              </a:defRPr>
            </a:lvl7pPr>
            <a:lvl8pPr indent="-274320" lvl="7" marL="3657600" marR="0" rtl="0" algn="l">
              <a:spcBef>
                <a:spcPts val="750"/>
              </a:spcBef>
              <a:spcAft>
                <a:spcPts val="0"/>
              </a:spcAft>
              <a:buClr>
                <a:schemeClr val="accent1"/>
              </a:buClr>
              <a:buSzPts val="720"/>
              <a:buFont typeface="Noto Sans Symbols"/>
              <a:buChar char="►"/>
              <a:defRPr b="0" i="0" sz="900" u="none" cap="none" strike="noStrike">
                <a:solidFill>
                  <a:srgbClr val="3F3F3F"/>
                </a:solidFill>
                <a:latin typeface="Century Gothic"/>
                <a:ea typeface="Century Gothic"/>
                <a:cs typeface="Century Gothic"/>
                <a:sym typeface="Century Gothic"/>
              </a:defRPr>
            </a:lvl8pPr>
            <a:lvl9pPr indent="-274320" lvl="8" marL="4114800" marR="0" rtl="0" algn="l">
              <a:spcBef>
                <a:spcPts val="750"/>
              </a:spcBef>
              <a:spcAft>
                <a:spcPts val="0"/>
              </a:spcAft>
              <a:buClr>
                <a:schemeClr val="accent1"/>
              </a:buClr>
              <a:buSzPts val="720"/>
              <a:buFont typeface="Noto Sans Symbols"/>
              <a:buChar char="►"/>
              <a:defRPr b="0" i="0" sz="900" u="none" cap="none" strike="noStrike">
                <a:solidFill>
                  <a:srgbClr val="3F3F3F"/>
                </a:solidFill>
                <a:latin typeface="Century Gothic"/>
                <a:ea typeface="Century Gothic"/>
                <a:cs typeface="Century Gothic"/>
                <a:sym typeface="Century Gothic"/>
              </a:defRPr>
            </a:lvl9pPr>
          </a:lstStyle>
          <a:p/>
        </p:txBody>
      </p:sp>
      <p:sp>
        <p:nvSpPr>
          <p:cNvPr id="249" name="Google Shape;249;p71"/>
          <p:cNvSpPr txBox="1"/>
          <p:nvPr>
            <p:ph idx="10" type="dt"/>
          </p:nvPr>
        </p:nvSpPr>
        <p:spPr>
          <a:xfrm>
            <a:off x="7989829" y="6391839"/>
            <a:ext cx="742949" cy="304799"/>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1" i="0" sz="750">
                <a:solidFill>
                  <a:schemeClr val="accent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50" name="Google Shape;250;p71"/>
          <p:cNvSpPr txBox="1"/>
          <p:nvPr>
            <p:ph idx="11" type="ftr"/>
          </p:nvPr>
        </p:nvSpPr>
        <p:spPr>
          <a:xfrm>
            <a:off x="420833" y="6391839"/>
            <a:ext cx="2894846" cy="304801"/>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1" i="0" sz="750">
                <a:solidFill>
                  <a:schemeClr val="accent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51" name="Google Shape;251;p71"/>
          <p:cNvSpPr/>
          <p:nvPr/>
        </p:nvSpPr>
        <p:spPr>
          <a:xfrm>
            <a:off x="7828359" y="0"/>
            <a:ext cx="514350" cy="1143000"/>
          </a:xfrm>
          <a:prstGeom prst="rect">
            <a:avLst/>
          </a:prstGeom>
          <a:solidFill>
            <a:schemeClr val="accent1"/>
          </a:solidFill>
          <a:ln>
            <a:noFill/>
          </a:ln>
          <a:effectLst>
            <a:outerShdw blurRad="38100" rotWithShape="0" dir="5400000" dist="25400">
              <a:srgbClr val="000000">
                <a:alpha val="4470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71"/>
          <p:cNvSpPr txBox="1"/>
          <p:nvPr>
            <p:ph idx="12" type="sldNum"/>
          </p:nvPr>
        </p:nvSpPr>
        <p:spPr>
          <a:xfrm>
            <a:off x="7764406" y="295730"/>
            <a:ext cx="628649" cy="767687"/>
          </a:xfrm>
          <a:prstGeom prst="rect">
            <a:avLst/>
          </a:prstGeom>
          <a:noFill/>
          <a:ln>
            <a:noFill/>
          </a:ln>
        </p:spPr>
        <p:txBody>
          <a:bodyPr anchorCtr="0" anchor="b" bIns="45700" lIns="91425" spcFirstLastPara="1" rIns="91425" wrap="square" tIns="45700">
            <a:noAutofit/>
          </a:bodyPr>
          <a:lstStyle>
            <a:lvl1pPr indent="0" lvl="0" marL="0" marR="0" rtl="0" algn="ctr">
              <a:spcBef>
                <a:spcPts val="0"/>
              </a:spcBef>
              <a:spcAft>
                <a:spcPts val="0"/>
              </a:spcAft>
              <a:buNone/>
              <a:defRPr b="0" i="0" sz="2100">
                <a:solidFill>
                  <a:schemeClr val="lt1"/>
                </a:solidFill>
                <a:latin typeface="Arial"/>
                <a:ea typeface="Arial"/>
                <a:cs typeface="Arial"/>
                <a:sym typeface="Arial"/>
              </a:defRPr>
            </a:lvl1pPr>
            <a:lvl2pPr indent="0" lvl="1" marL="0" marR="0" rtl="0" algn="ctr">
              <a:spcBef>
                <a:spcPts val="0"/>
              </a:spcBef>
              <a:spcAft>
                <a:spcPts val="0"/>
              </a:spcAft>
              <a:buNone/>
              <a:defRPr b="0" i="0" sz="2100">
                <a:solidFill>
                  <a:schemeClr val="lt1"/>
                </a:solidFill>
                <a:latin typeface="Arial"/>
                <a:ea typeface="Arial"/>
                <a:cs typeface="Arial"/>
                <a:sym typeface="Arial"/>
              </a:defRPr>
            </a:lvl2pPr>
            <a:lvl3pPr indent="0" lvl="2" marL="0" marR="0" rtl="0" algn="ctr">
              <a:spcBef>
                <a:spcPts val="0"/>
              </a:spcBef>
              <a:spcAft>
                <a:spcPts val="0"/>
              </a:spcAft>
              <a:buNone/>
              <a:defRPr b="0" i="0" sz="2100">
                <a:solidFill>
                  <a:schemeClr val="lt1"/>
                </a:solidFill>
                <a:latin typeface="Arial"/>
                <a:ea typeface="Arial"/>
                <a:cs typeface="Arial"/>
                <a:sym typeface="Arial"/>
              </a:defRPr>
            </a:lvl3pPr>
            <a:lvl4pPr indent="0" lvl="3" marL="0" marR="0" rtl="0" algn="ctr">
              <a:spcBef>
                <a:spcPts val="0"/>
              </a:spcBef>
              <a:spcAft>
                <a:spcPts val="0"/>
              </a:spcAft>
              <a:buNone/>
              <a:defRPr b="0" i="0" sz="2100">
                <a:solidFill>
                  <a:schemeClr val="lt1"/>
                </a:solidFill>
                <a:latin typeface="Arial"/>
                <a:ea typeface="Arial"/>
                <a:cs typeface="Arial"/>
                <a:sym typeface="Arial"/>
              </a:defRPr>
            </a:lvl4pPr>
            <a:lvl5pPr indent="0" lvl="4" marL="0" marR="0" rtl="0" algn="ctr">
              <a:spcBef>
                <a:spcPts val="0"/>
              </a:spcBef>
              <a:spcAft>
                <a:spcPts val="0"/>
              </a:spcAft>
              <a:buNone/>
              <a:defRPr b="0" i="0" sz="2100">
                <a:solidFill>
                  <a:schemeClr val="lt1"/>
                </a:solidFill>
                <a:latin typeface="Arial"/>
                <a:ea typeface="Arial"/>
                <a:cs typeface="Arial"/>
                <a:sym typeface="Arial"/>
              </a:defRPr>
            </a:lvl5pPr>
            <a:lvl6pPr indent="0" lvl="5" marL="0" marR="0" rtl="0" algn="ctr">
              <a:spcBef>
                <a:spcPts val="0"/>
              </a:spcBef>
              <a:spcAft>
                <a:spcPts val="0"/>
              </a:spcAft>
              <a:buNone/>
              <a:defRPr b="0" i="0" sz="2100">
                <a:solidFill>
                  <a:schemeClr val="lt1"/>
                </a:solidFill>
                <a:latin typeface="Arial"/>
                <a:ea typeface="Arial"/>
                <a:cs typeface="Arial"/>
                <a:sym typeface="Arial"/>
              </a:defRPr>
            </a:lvl6pPr>
            <a:lvl7pPr indent="0" lvl="6" marL="0" marR="0" rtl="0" algn="ctr">
              <a:spcBef>
                <a:spcPts val="0"/>
              </a:spcBef>
              <a:spcAft>
                <a:spcPts val="0"/>
              </a:spcAft>
              <a:buNone/>
              <a:defRPr b="0" i="0" sz="2100">
                <a:solidFill>
                  <a:schemeClr val="lt1"/>
                </a:solidFill>
                <a:latin typeface="Arial"/>
                <a:ea typeface="Arial"/>
                <a:cs typeface="Arial"/>
                <a:sym typeface="Arial"/>
              </a:defRPr>
            </a:lvl7pPr>
            <a:lvl8pPr indent="0" lvl="7" marL="0" marR="0" rtl="0" algn="ctr">
              <a:spcBef>
                <a:spcPts val="0"/>
              </a:spcBef>
              <a:spcAft>
                <a:spcPts val="0"/>
              </a:spcAft>
              <a:buNone/>
              <a:defRPr b="0" i="0" sz="2100">
                <a:solidFill>
                  <a:schemeClr val="lt1"/>
                </a:solidFill>
                <a:latin typeface="Arial"/>
                <a:ea typeface="Arial"/>
                <a:cs typeface="Arial"/>
                <a:sym typeface="Arial"/>
              </a:defRPr>
            </a:lvl8pPr>
            <a:lvl9pPr indent="0" lvl="8" marL="0" marR="0" rtl="0" algn="ctr">
              <a:spcBef>
                <a:spcPts val="0"/>
              </a:spcBef>
              <a:spcAft>
                <a:spcPts val="0"/>
              </a:spcAft>
              <a:buNone/>
              <a:defRPr b="0" i="0" sz="2100">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1" r:id="rId19"/>
    <p:sldLayoutId id="2147483702" r:id="rId20"/>
    <p:sldLayoutId id="2147483703" r:id="rId21"/>
    <p:sldLayoutId id="2147483704" r:id="rId22"/>
    <p:sldLayoutId id="2147483705" r:id="rId23"/>
    <p:sldLayoutId id="2147483706" r:id="rId2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1.jpg"/><Relationship Id="rId4" Type="http://schemas.openxmlformats.org/officeDocument/2006/relationships/image" Target="../media/image2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1.png"/><Relationship Id="rId4" Type="http://schemas.openxmlformats.org/officeDocument/2006/relationships/image" Target="../media/image33.png"/><Relationship Id="rId5" Type="http://schemas.openxmlformats.org/officeDocument/2006/relationships/hyperlink" Target="https://youtu.be/dsfFw1hnJ_8" TargetMode="External"/><Relationship Id="rId6" Type="http://schemas.openxmlformats.org/officeDocument/2006/relationships/image" Target="../media/image26.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24.jpg"/><Relationship Id="rId4" Type="http://schemas.openxmlformats.org/officeDocument/2006/relationships/image" Target="../media/image33.png"/><Relationship Id="rId5"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24.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25.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9.png"/><Relationship Id="rId4" Type="http://schemas.openxmlformats.org/officeDocument/2006/relationships/image" Target="../media/image32.png"/><Relationship Id="rId5" Type="http://schemas.openxmlformats.org/officeDocument/2006/relationships/image" Target="../media/image34.png"/><Relationship Id="rId6" Type="http://schemas.openxmlformats.org/officeDocument/2006/relationships/image" Target="../media/image27.png"/><Relationship Id="rId7" Type="http://schemas.openxmlformats.org/officeDocument/2006/relationships/image" Target="../media/image28.png"/><Relationship Id="rId8" Type="http://schemas.openxmlformats.org/officeDocument/2006/relationships/image" Target="../media/image1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1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1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4.xml"/><Relationship Id="rId3" Type="http://schemas.openxmlformats.org/officeDocument/2006/relationships/image" Target="../media/image1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5.xml"/><Relationship Id="rId3" Type="http://schemas.openxmlformats.org/officeDocument/2006/relationships/image" Target="../media/image1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6.xml"/><Relationship Id="rId3" Type="http://schemas.openxmlformats.org/officeDocument/2006/relationships/hyperlink" Target="https://youtu.be/dsfFw1hnJ_8" TargetMode="External"/><Relationship Id="rId4" Type="http://schemas.openxmlformats.org/officeDocument/2006/relationships/image" Target="../media/image26.jpg"/><Relationship Id="rId5" Type="http://schemas.openxmlformats.org/officeDocument/2006/relationships/image" Target="../media/image1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7.xml"/><Relationship Id="rId3" Type="http://schemas.openxmlformats.org/officeDocument/2006/relationships/image" Target="../media/image38.jpg"/><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8.xml"/><Relationship Id="rId3" Type="http://schemas.openxmlformats.org/officeDocument/2006/relationships/image" Target="../media/image1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9.xml"/><Relationship Id="rId3" Type="http://schemas.openxmlformats.org/officeDocument/2006/relationships/image" Target="../media/image1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9.png"/><Relationship Id="rId4" Type="http://schemas.openxmlformats.org/officeDocument/2006/relationships/image" Target="../media/image13.png"/><Relationship Id="rId5" Type="http://schemas.openxmlformats.org/officeDocument/2006/relationships/image" Target="../media/image17.png"/><Relationship Id="rId6" Type="http://schemas.openxmlformats.org/officeDocument/2006/relationships/image" Target="../media/image1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0.xml"/><Relationship Id="rId3" Type="http://schemas.openxmlformats.org/officeDocument/2006/relationships/image" Target="../media/image1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1.xml"/><Relationship Id="rId3" Type="http://schemas.openxmlformats.org/officeDocument/2006/relationships/image" Target="../media/image1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3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1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37.png"/><Relationship Id="rId4" Type="http://schemas.openxmlformats.org/officeDocument/2006/relationships/image" Target="../media/image1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 Id="rId3" Type="http://schemas.openxmlformats.org/officeDocument/2006/relationships/image" Target="../media/image37.png"/><Relationship Id="rId4" Type="http://schemas.openxmlformats.org/officeDocument/2006/relationships/image" Target="../media/image1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6.xml"/><Relationship Id="rId3" Type="http://schemas.openxmlformats.org/officeDocument/2006/relationships/image" Target="../media/image1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7.xml"/><Relationship Id="rId3" Type="http://schemas.openxmlformats.org/officeDocument/2006/relationships/image" Target="../media/image1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8.xml"/><Relationship Id="rId3" Type="http://schemas.openxmlformats.org/officeDocument/2006/relationships/image" Target="../media/image1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9.xml"/><Relationship Id="rId3" Type="http://schemas.openxmlformats.org/officeDocument/2006/relationships/image" Target="../media/image35.jp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0.xml"/><Relationship Id="rId3" Type="http://schemas.openxmlformats.org/officeDocument/2006/relationships/image" Target="../media/image1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1.xml"/><Relationship Id="rId3" Type="http://schemas.openxmlformats.org/officeDocument/2006/relationships/image" Target="../media/image1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2.xml"/><Relationship Id="rId3" Type="http://schemas.openxmlformats.org/officeDocument/2006/relationships/image" Target="../media/image40.png"/><Relationship Id="rId4" Type="http://schemas.openxmlformats.org/officeDocument/2006/relationships/image" Target="../media/image1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3.xml"/><Relationship Id="rId3" Type="http://schemas.openxmlformats.org/officeDocument/2006/relationships/image" Target="../media/image1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4.xml"/><Relationship Id="rId3" Type="http://schemas.openxmlformats.org/officeDocument/2006/relationships/image" Target="../media/image1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5.xml"/><Relationship Id="rId3" Type="http://schemas.openxmlformats.org/officeDocument/2006/relationships/image" Target="../media/image1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6.xml"/><Relationship Id="rId3" Type="http://schemas.openxmlformats.org/officeDocument/2006/relationships/image" Target="../media/image39.jpg"/><Relationship Id="rId4" Type="http://schemas.openxmlformats.org/officeDocument/2006/relationships/image" Target="../media/image1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7.xml"/><Relationship Id="rId3" Type="http://schemas.openxmlformats.org/officeDocument/2006/relationships/image" Target="../media/image1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8.xml"/><Relationship Id="rId3" Type="http://schemas.openxmlformats.org/officeDocument/2006/relationships/image" Target="../media/image1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1.jpg"/><Relationship Id="rId4" Type="http://schemas.openxmlformats.org/officeDocument/2006/relationships/image" Target="../media/image14.jpg"/><Relationship Id="rId5" Type="http://schemas.openxmlformats.org/officeDocument/2006/relationships/image" Target="../media/image1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sp>
        <p:nvSpPr>
          <p:cNvPr id="512" name="Google Shape;512;p1"/>
          <p:cNvSpPr/>
          <p:nvPr/>
        </p:nvSpPr>
        <p:spPr>
          <a:xfrm>
            <a:off x="0" y="-360363"/>
            <a:ext cx="9144000" cy="6734176"/>
          </a:xfrm>
          <a:prstGeom prst="rect">
            <a:avLst/>
          </a:prstGeom>
          <a:solidFill>
            <a:srgbClr val="FCD8BA">
              <a:alpha val="78823"/>
            </a:srgbClr>
          </a:solidFill>
          <a:ln cap="flat" cmpd="sng" w="9525">
            <a:solidFill>
              <a:srgbClr val="00917D"/>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513" name="Google Shape;513;p1"/>
          <p:cNvSpPr txBox="1"/>
          <p:nvPr>
            <p:ph type="title"/>
          </p:nvPr>
        </p:nvSpPr>
        <p:spPr>
          <a:xfrm>
            <a:off x="1111250" y="484188"/>
            <a:ext cx="7202488" cy="1143000"/>
          </a:xfrm>
          <a:prstGeom prst="rect">
            <a:avLst/>
          </a:prstGeom>
          <a:noFill/>
          <a:ln>
            <a:noFill/>
          </a:ln>
        </p:spPr>
        <p:txBody>
          <a:bodyPr anchorCtr="0" anchor="t" bIns="0" lIns="0" spcFirstLastPara="1" rIns="0" wrap="square" tIns="0">
            <a:normAutofit/>
          </a:bodyPr>
          <a:lstStyle/>
          <a:p>
            <a:pPr indent="0" lvl="0" marL="0" rtl="0" algn="l">
              <a:lnSpc>
                <a:spcPct val="95983"/>
              </a:lnSpc>
              <a:spcBef>
                <a:spcPts val="0"/>
              </a:spcBef>
              <a:spcAft>
                <a:spcPts val="0"/>
              </a:spcAft>
              <a:buNone/>
            </a:pPr>
            <a:r>
              <a:rPr lang="en-US" sz="3959"/>
              <a:t>EXPLORING THE LEADERSHIP CHALLENGE</a:t>
            </a:r>
            <a:endParaRPr/>
          </a:p>
        </p:txBody>
      </p:sp>
      <p:sp>
        <p:nvSpPr>
          <p:cNvPr id="514" name="Google Shape;514;p1"/>
          <p:cNvSpPr txBox="1"/>
          <p:nvPr/>
        </p:nvSpPr>
        <p:spPr>
          <a:xfrm>
            <a:off x="652463" y="3570288"/>
            <a:ext cx="4667250" cy="1600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4400" u="none" cap="none" strike="noStrike">
                <a:solidFill>
                  <a:srgbClr val="660066"/>
                </a:solidFill>
                <a:latin typeface="Arial"/>
                <a:ea typeface="Arial"/>
                <a:cs typeface="Arial"/>
                <a:sym typeface="Arial"/>
              </a:rPr>
              <a:t>Michael Curtis</a:t>
            </a:r>
            <a:endParaRPr/>
          </a:p>
          <a:p>
            <a:pPr indent="0" lvl="0" marL="0" marR="0" rtl="0" algn="l">
              <a:spcBef>
                <a:spcPts val="0"/>
              </a:spcBef>
              <a:spcAft>
                <a:spcPts val="0"/>
              </a:spcAft>
              <a:buNone/>
            </a:pPr>
            <a:r>
              <a:t/>
            </a:r>
            <a:endParaRPr b="0" i="0" sz="1800" u="none" cap="none" strike="noStrike">
              <a:solidFill>
                <a:srgbClr val="660066"/>
              </a:solidFill>
              <a:latin typeface="Arial"/>
              <a:ea typeface="Arial"/>
              <a:cs typeface="Arial"/>
              <a:sym typeface="Arial"/>
            </a:endParaRPr>
          </a:p>
          <a:p>
            <a:pPr indent="0" lvl="0" marL="0" marR="0" rtl="0" algn="l">
              <a:spcBef>
                <a:spcPts val="0"/>
              </a:spcBef>
              <a:spcAft>
                <a:spcPts val="0"/>
              </a:spcAft>
              <a:buNone/>
            </a:pPr>
            <a:r>
              <a:rPr b="0" i="0" lang="en-US" sz="3600" u="none" cap="none" strike="noStrike">
                <a:solidFill>
                  <a:srgbClr val="660066"/>
                </a:solidFill>
                <a:latin typeface="Arial"/>
                <a:ea typeface="Arial"/>
                <a:cs typeface="Arial"/>
                <a:sym typeface="Arial"/>
              </a:rPr>
              <a:t>iLead Consulting</a:t>
            </a:r>
            <a:endParaRPr/>
          </a:p>
        </p:txBody>
      </p:sp>
      <p:pic>
        <p:nvPicPr>
          <p:cNvPr descr="Logo&#10;&#10;Description automatically generated" id="515" name="Google Shape;515;p1"/>
          <p:cNvPicPr preferRelativeResize="0"/>
          <p:nvPr/>
        </p:nvPicPr>
        <p:blipFill rotWithShape="1">
          <a:blip r:embed="rId3">
            <a:alphaModFix/>
          </a:blip>
          <a:srcRect b="0" l="0" r="0" t="0"/>
          <a:stretch/>
        </p:blipFill>
        <p:spPr>
          <a:xfrm>
            <a:off x="6824662" y="3468186"/>
            <a:ext cx="1666875" cy="1685925"/>
          </a:xfrm>
          <a:prstGeom prst="rect">
            <a:avLst/>
          </a:prstGeom>
          <a:noFill/>
          <a:ln>
            <a:noFill/>
          </a:ln>
        </p:spPr>
      </p:pic>
    </p:spTree>
  </p:cSld>
  <p:clrMapOvr>
    <a:masterClrMapping/>
  </p:clrMapOvr>
  <p:transition>
    <p:wipe dir="r"/>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6" name="Shape 596"/>
        <p:cNvGrpSpPr/>
        <p:nvPr/>
      </p:nvGrpSpPr>
      <p:grpSpPr>
        <a:xfrm>
          <a:off x="0" y="0"/>
          <a:ext cx="0" cy="0"/>
          <a:chOff x="0" y="0"/>
          <a:chExt cx="0" cy="0"/>
        </a:xfrm>
      </p:grpSpPr>
      <p:sp>
        <p:nvSpPr>
          <p:cNvPr id="597" name="Google Shape;597;p10"/>
          <p:cNvSpPr/>
          <p:nvPr/>
        </p:nvSpPr>
        <p:spPr>
          <a:xfrm>
            <a:off x="741363" y="0"/>
            <a:ext cx="7924800" cy="6126163"/>
          </a:xfrm>
          <a:custGeom>
            <a:rect b="b" l="l" r="r" t="t"/>
            <a:pathLst>
              <a:path extrusionOk="0" h="21600" w="21600">
                <a:moveTo>
                  <a:pt x="1287" y="0"/>
                </a:moveTo>
                <a:lnTo>
                  <a:pt x="20313" y="0"/>
                </a:lnTo>
                <a:cubicBezTo>
                  <a:pt x="21024" y="0"/>
                  <a:pt x="21600" y="745"/>
                  <a:pt x="21600" y="1664"/>
                </a:cubicBezTo>
                <a:lnTo>
                  <a:pt x="21600" y="21600"/>
                </a:lnTo>
                <a:lnTo>
                  <a:pt x="0" y="21600"/>
                </a:lnTo>
                <a:lnTo>
                  <a:pt x="0" y="1664"/>
                </a:lnTo>
                <a:cubicBezTo>
                  <a:pt x="0" y="745"/>
                  <a:pt x="576" y="0"/>
                  <a:pt x="1287" y="0"/>
                </a:cubicBezTo>
                <a:close/>
                <a:moveTo>
                  <a:pt x="1287" y="0"/>
                </a:moveTo>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98" name="Google Shape;598;p10"/>
          <p:cNvSpPr/>
          <p:nvPr/>
        </p:nvSpPr>
        <p:spPr>
          <a:xfrm>
            <a:off x="963613" y="-1736725"/>
            <a:ext cx="2616200" cy="8520113"/>
          </a:xfrm>
          <a:prstGeom prst="rect">
            <a:avLst/>
          </a:prstGeom>
          <a:noFill/>
          <a:ln>
            <a:noFill/>
          </a:ln>
        </p:spPr>
        <p:txBody>
          <a:bodyPr anchorCtr="0" anchor="t" bIns="38100" lIns="38100" spcFirstLastPara="1" rIns="38100" wrap="square" tIns="38100">
            <a:noAutofit/>
          </a:bodyPr>
          <a:lstStyle/>
          <a:p>
            <a:pPr indent="0" lvl="0" marL="0" marR="0" rtl="0" algn="l">
              <a:spcBef>
                <a:spcPts val="0"/>
              </a:spcBef>
              <a:spcAft>
                <a:spcPts val="0"/>
              </a:spcAft>
              <a:buNone/>
            </a:pPr>
            <a:r>
              <a:rPr lang="en-US" sz="59500">
                <a:solidFill>
                  <a:srgbClr val="6CB33F"/>
                </a:solidFill>
                <a:latin typeface="Arial"/>
                <a:ea typeface="Arial"/>
                <a:cs typeface="Arial"/>
                <a:sym typeface="Arial"/>
              </a:rPr>
              <a:t>		</a:t>
            </a:r>
            <a:endParaRPr/>
          </a:p>
        </p:txBody>
      </p:sp>
      <p:sp>
        <p:nvSpPr>
          <p:cNvPr id="599" name="Google Shape;599;p10"/>
          <p:cNvSpPr txBox="1"/>
          <p:nvPr/>
        </p:nvSpPr>
        <p:spPr>
          <a:xfrm>
            <a:off x="1681163" y="1430338"/>
            <a:ext cx="5194300" cy="286226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6000">
                <a:solidFill>
                  <a:schemeClr val="dk1"/>
                </a:solidFill>
                <a:latin typeface="Arial"/>
                <a:ea typeface="Arial"/>
                <a:cs typeface="Arial"/>
                <a:sym typeface="Arial"/>
              </a:rPr>
              <a:t>What does a leader look like?</a:t>
            </a:r>
            <a:endParaRPr/>
          </a:p>
        </p:txBody>
      </p:sp>
      <p:pic>
        <p:nvPicPr>
          <p:cNvPr descr="Logo&#10;&#10;Description automatically generated" id="600" name="Google Shape;600;p10"/>
          <p:cNvPicPr preferRelativeResize="0"/>
          <p:nvPr/>
        </p:nvPicPr>
        <p:blipFill rotWithShape="1">
          <a:blip r:embed="rId3">
            <a:alphaModFix/>
          </a:blip>
          <a:srcRect b="0" l="0" r="0" t="0"/>
          <a:stretch/>
        </p:blipFill>
        <p:spPr>
          <a:xfrm>
            <a:off x="227013" y="6069303"/>
            <a:ext cx="611221" cy="618206"/>
          </a:xfrm>
          <a:prstGeom prst="rect">
            <a:avLst/>
          </a:prstGeom>
          <a:noFill/>
          <a:ln>
            <a:noFill/>
          </a:ln>
        </p:spPr>
      </p:pic>
    </p:spTree>
  </p:cSld>
  <p:clrMapOvr>
    <a:masterClrMapping/>
  </p:clrMapOvr>
  <p:transition spd="med">
    <p:fade/>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chemeClr val="dk1"/>
        </a:solidFill>
      </p:bgPr>
    </p:bg>
    <p:spTree>
      <p:nvGrpSpPr>
        <p:cNvPr id="604" name="Shape 604"/>
        <p:cNvGrpSpPr/>
        <p:nvPr/>
      </p:nvGrpSpPr>
      <p:grpSpPr>
        <a:xfrm>
          <a:off x="0" y="0"/>
          <a:ext cx="0" cy="0"/>
          <a:chOff x="0" y="0"/>
          <a:chExt cx="0" cy="0"/>
        </a:xfrm>
      </p:grpSpPr>
      <p:sp>
        <p:nvSpPr>
          <p:cNvPr id="605" name="Google Shape;605;p11"/>
          <p:cNvSpPr txBox="1"/>
          <p:nvPr>
            <p:ph type="title"/>
          </p:nvPr>
        </p:nvSpPr>
        <p:spPr>
          <a:xfrm>
            <a:off x="1111250" y="484188"/>
            <a:ext cx="7202488" cy="1143000"/>
          </a:xfrm>
          <a:prstGeom prst="rect">
            <a:avLst/>
          </a:prstGeom>
          <a:noFill/>
          <a:ln>
            <a:noFill/>
          </a:ln>
        </p:spPr>
        <p:txBody>
          <a:bodyPr anchorCtr="0" anchor="t" bIns="0" lIns="0" spcFirstLastPara="1" rIns="0" wrap="square" tIns="0">
            <a:normAutofit/>
          </a:bodyPr>
          <a:lstStyle/>
          <a:p>
            <a:pPr indent="0" lvl="0" marL="0" rtl="0" algn="l">
              <a:lnSpc>
                <a:spcPct val="105555"/>
              </a:lnSpc>
              <a:spcBef>
                <a:spcPts val="0"/>
              </a:spcBef>
              <a:spcAft>
                <a:spcPts val="0"/>
              </a:spcAft>
              <a:buNone/>
            </a:pPr>
            <a:r>
              <a:t/>
            </a:r>
            <a:endParaRPr/>
          </a:p>
        </p:txBody>
      </p:sp>
      <p:sp>
        <p:nvSpPr>
          <p:cNvPr id="606" name="Google Shape;606;p11"/>
          <p:cNvSpPr txBox="1"/>
          <p:nvPr>
            <p:ph idx="1" type="body"/>
          </p:nvPr>
        </p:nvSpPr>
        <p:spPr>
          <a:xfrm>
            <a:off x="1111250" y="1779588"/>
            <a:ext cx="7202488" cy="4192587"/>
          </a:xfrm>
          <a:prstGeom prst="rect">
            <a:avLst/>
          </a:prstGeom>
          <a:noFill/>
          <a:ln>
            <a:noFill/>
          </a:ln>
        </p:spPr>
        <p:txBody>
          <a:bodyPr anchorCtr="0" anchor="t" bIns="0" lIns="0" spcFirstLastPara="1" rIns="0" wrap="square" tIns="0">
            <a:noAutofit/>
          </a:bodyPr>
          <a:lstStyle/>
          <a:p>
            <a:pPr indent="-125413" lvl="0" marL="290513" rtl="0" algn="l">
              <a:spcBef>
                <a:spcPts val="0"/>
              </a:spcBef>
              <a:spcAft>
                <a:spcPts val="0"/>
              </a:spcAft>
              <a:buSzPts val="2600"/>
              <a:buFont typeface="Noto Sans Symbols"/>
              <a:buNone/>
            </a:pPr>
            <a:r>
              <a:t/>
            </a:r>
            <a:endParaRPr>
              <a:latin typeface="Arial"/>
              <a:ea typeface="Arial"/>
              <a:cs typeface="Arial"/>
              <a:sym typeface="Arial"/>
            </a:endParaRPr>
          </a:p>
        </p:txBody>
      </p:sp>
      <p:pic>
        <p:nvPicPr>
          <p:cNvPr descr="ronald-reagan-9453198-1-402.jpg" id="607" name="Google Shape;607;p11"/>
          <p:cNvPicPr preferRelativeResize="0"/>
          <p:nvPr/>
        </p:nvPicPr>
        <p:blipFill rotWithShape="1">
          <a:blip r:embed="rId3">
            <a:alphaModFix/>
          </a:blip>
          <a:srcRect b="0" l="19594" r="12042" t="0"/>
          <a:stretch/>
        </p:blipFill>
        <p:spPr>
          <a:xfrm>
            <a:off x="4430712" y="-18257"/>
            <a:ext cx="4713288" cy="6894513"/>
          </a:xfrm>
          <a:prstGeom prst="rect">
            <a:avLst/>
          </a:prstGeom>
          <a:noFill/>
          <a:ln>
            <a:noFill/>
          </a:ln>
        </p:spPr>
      </p:pic>
      <p:pic>
        <p:nvPicPr>
          <p:cNvPr descr="1200px-JimmyCarterPortrait2-2.jpg" id="608" name="Google Shape;608;p11"/>
          <p:cNvPicPr preferRelativeResize="0"/>
          <p:nvPr/>
        </p:nvPicPr>
        <p:blipFill rotWithShape="1">
          <a:blip r:embed="rId4">
            <a:alphaModFix/>
          </a:blip>
          <a:srcRect b="0" l="16885" r="0" t="0"/>
          <a:stretch/>
        </p:blipFill>
        <p:spPr>
          <a:xfrm flipH="1">
            <a:off x="0" y="0"/>
            <a:ext cx="4430712" cy="689451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chemeClr val="dk1"/>
        </a:solidFill>
      </p:bgPr>
    </p:bg>
    <p:spTree>
      <p:nvGrpSpPr>
        <p:cNvPr id="612" name="Shape 612"/>
        <p:cNvGrpSpPr/>
        <p:nvPr/>
      </p:nvGrpSpPr>
      <p:grpSpPr>
        <a:xfrm>
          <a:off x="0" y="0"/>
          <a:ext cx="0" cy="0"/>
          <a:chOff x="0" y="0"/>
          <a:chExt cx="0" cy="0"/>
        </a:xfrm>
      </p:grpSpPr>
      <p:sp>
        <p:nvSpPr>
          <p:cNvPr id="613" name="Google Shape;613;p12"/>
          <p:cNvSpPr txBox="1"/>
          <p:nvPr>
            <p:ph type="title"/>
          </p:nvPr>
        </p:nvSpPr>
        <p:spPr>
          <a:xfrm>
            <a:off x="1111251" y="484659"/>
            <a:ext cx="7203056" cy="1143000"/>
          </a:xfrm>
          <a:prstGeom prst="rect">
            <a:avLst/>
          </a:prstGeom>
          <a:noFill/>
          <a:ln>
            <a:noFill/>
          </a:ln>
        </p:spPr>
        <p:txBody>
          <a:bodyPr anchorCtr="0" anchor="t" bIns="0" lIns="0" spcFirstLastPara="1" rIns="0" wrap="square" tIns="0">
            <a:normAutofit/>
          </a:bodyPr>
          <a:lstStyle/>
          <a:p>
            <a:pPr indent="0" lvl="0" marL="0" rtl="0" algn="l">
              <a:lnSpc>
                <a:spcPct val="105555"/>
              </a:lnSpc>
              <a:spcBef>
                <a:spcPts val="0"/>
              </a:spcBef>
              <a:spcAft>
                <a:spcPts val="0"/>
              </a:spcAft>
              <a:buNone/>
            </a:pPr>
            <a:r>
              <a:t/>
            </a:r>
            <a:endParaRPr/>
          </a:p>
        </p:txBody>
      </p:sp>
      <p:sp>
        <p:nvSpPr>
          <p:cNvPr id="614" name="Google Shape;614;p12"/>
          <p:cNvSpPr txBox="1"/>
          <p:nvPr>
            <p:ph idx="1" type="body"/>
          </p:nvPr>
        </p:nvSpPr>
        <p:spPr>
          <a:xfrm>
            <a:off x="1111252" y="1780130"/>
            <a:ext cx="7203056" cy="4192407"/>
          </a:xfrm>
          <a:prstGeom prst="rect">
            <a:avLst/>
          </a:prstGeom>
          <a:noFill/>
          <a:ln>
            <a:noFill/>
          </a:ln>
        </p:spPr>
        <p:txBody>
          <a:bodyPr anchorCtr="0" anchor="t" bIns="0" lIns="0" spcFirstLastPara="1" rIns="0" wrap="square" tIns="0">
            <a:noAutofit/>
          </a:bodyPr>
          <a:lstStyle/>
          <a:p>
            <a:pPr indent="-125413" lvl="0" marL="290513" rtl="0" algn="l">
              <a:spcBef>
                <a:spcPts val="0"/>
              </a:spcBef>
              <a:spcAft>
                <a:spcPts val="0"/>
              </a:spcAft>
              <a:buClr>
                <a:srgbClr val="994708"/>
              </a:buClr>
              <a:buSzPts val="2600"/>
              <a:buFont typeface="Noto Sans Symbols"/>
              <a:buNone/>
            </a:pPr>
            <a:r>
              <a:t/>
            </a:r>
            <a:endParaRPr/>
          </a:p>
        </p:txBody>
      </p:sp>
      <p:pic>
        <p:nvPicPr>
          <p:cNvPr id="615" name="Google Shape;615;p12"/>
          <p:cNvPicPr preferRelativeResize="0"/>
          <p:nvPr/>
        </p:nvPicPr>
        <p:blipFill rotWithShape="1">
          <a:blip r:embed="rId3">
            <a:alphaModFix/>
          </a:blip>
          <a:srcRect b="0" l="0" r="0" t="0"/>
          <a:stretch/>
        </p:blipFill>
        <p:spPr>
          <a:xfrm>
            <a:off x="1257300" y="-1"/>
            <a:ext cx="7524750" cy="676411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chemeClr val="dk1"/>
        </a:solidFill>
      </p:bgPr>
    </p:bg>
    <p:spTree>
      <p:nvGrpSpPr>
        <p:cNvPr id="619" name="Shape 619"/>
        <p:cNvGrpSpPr/>
        <p:nvPr/>
      </p:nvGrpSpPr>
      <p:grpSpPr>
        <a:xfrm>
          <a:off x="0" y="0"/>
          <a:ext cx="0" cy="0"/>
          <a:chOff x="0" y="0"/>
          <a:chExt cx="0" cy="0"/>
        </a:xfrm>
      </p:grpSpPr>
      <p:sp>
        <p:nvSpPr>
          <p:cNvPr id="620" name="Google Shape;620;p13"/>
          <p:cNvSpPr txBox="1"/>
          <p:nvPr>
            <p:ph type="title"/>
          </p:nvPr>
        </p:nvSpPr>
        <p:spPr>
          <a:xfrm>
            <a:off x="1111250" y="484188"/>
            <a:ext cx="7202488" cy="1143000"/>
          </a:xfrm>
          <a:prstGeom prst="rect">
            <a:avLst/>
          </a:prstGeom>
          <a:noFill/>
          <a:ln>
            <a:noFill/>
          </a:ln>
        </p:spPr>
        <p:txBody>
          <a:bodyPr anchorCtr="0" anchor="t" bIns="0" lIns="0" spcFirstLastPara="1" rIns="0" wrap="square" tIns="0">
            <a:normAutofit/>
          </a:bodyPr>
          <a:lstStyle/>
          <a:p>
            <a:pPr indent="0" lvl="0" marL="0" rtl="0" algn="l">
              <a:lnSpc>
                <a:spcPct val="105555"/>
              </a:lnSpc>
              <a:spcBef>
                <a:spcPts val="0"/>
              </a:spcBef>
              <a:spcAft>
                <a:spcPts val="0"/>
              </a:spcAft>
              <a:buNone/>
            </a:pPr>
            <a:r>
              <a:t/>
            </a:r>
            <a:endParaRPr/>
          </a:p>
        </p:txBody>
      </p:sp>
      <p:sp>
        <p:nvSpPr>
          <p:cNvPr id="621" name="Google Shape;621;p13"/>
          <p:cNvSpPr txBox="1"/>
          <p:nvPr>
            <p:ph idx="1" type="body"/>
          </p:nvPr>
        </p:nvSpPr>
        <p:spPr>
          <a:xfrm>
            <a:off x="1111250" y="1779588"/>
            <a:ext cx="7202488" cy="4192587"/>
          </a:xfrm>
          <a:prstGeom prst="rect">
            <a:avLst/>
          </a:prstGeom>
          <a:noFill/>
          <a:ln>
            <a:noFill/>
          </a:ln>
        </p:spPr>
        <p:txBody>
          <a:bodyPr anchorCtr="0" anchor="t" bIns="0" lIns="0" spcFirstLastPara="1" rIns="0" wrap="square" tIns="0">
            <a:noAutofit/>
          </a:bodyPr>
          <a:lstStyle/>
          <a:p>
            <a:pPr indent="-125413" lvl="0" marL="290513" rtl="0" algn="l">
              <a:spcBef>
                <a:spcPts val="0"/>
              </a:spcBef>
              <a:spcAft>
                <a:spcPts val="0"/>
              </a:spcAft>
              <a:buSzPts val="2600"/>
              <a:buFont typeface="Noto Sans Symbols"/>
              <a:buNone/>
            </a:pPr>
            <a:r>
              <a:t/>
            </a:r>
            <a:endParaRPr>
              <a:latin typeface="Arial"/>
              <a:ea typeface="Arial"/>
              <a:cs typeface="Arial"/>
              <a:sym typeface="Arial"/>
            </a:endParaRPr>
          </a:p>
        </p:txBody>
      </p:sp>
      <p:pic>
        <p:nvPicPr>
          <p:cNvPr descr="Martin-Luther-King-Jr-Quote.jpg" id="622" name="Google Shape;622;p13"/>
          <p:cNvPicPr preferRelativeResize="0"/>
          <p:nvPr/>
        </p:nvPicPr>
        <p:blipFill rotWithShape="1">
          <a:blip r:embed="rId3">
            <a:alphaModFix/>
          </a:blip>
          <a:srcRect b="0" l="0" r="0" t="0"/>
          <a:stretch/>
        </p:blipFill>
        <p:spPr>
          <a:xfrm>
            <a:off x="0" y="0"/>
            <a:ext cx="8628063" cy="6858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chemeClr val="dk1"/>
        </a:solidFill>
      </p:bgPr>
    </p:bg>
    <p:spTree>
      <p:nvGrpSpPr>
        <p:cNvPr id="626" name="Shape 626"/>
        <p:cNvGrpSpPr/>
        <p:nvPr/>
      </p:nvGrpSpPr>
      <p:grpSpPr>
        <a:xfrm>
          <a:off x="0" y="0"/>
          <a:ext cx="0" cy="0"/>
          <a:chOff x="0" y="0"/>
          <a:chExt cx="0" cy="0"/>
        </a:xfrm>
      </p:grpSpPr>
      <p:pic>
        <p:nvPicPr>
          <p:cNvPr id="627" name="Google Shape;627;p14"/>
          <p:cNvPicPr preferRelativeResize="0"/>
          <p:nvPr/>
        </p:nvPicPr>
        <p:blipFill rotWithShape="1">
          <a:blip r:embed="rId3">
            <a:alphaModFix/>
          </a:blip>
          <a:srcRect b="20887" l="7841" r="37253" t="25916"/>
          <a:stretch/>
        </p:blipFill>
        <p:spPr>
          <a:xfrm>
            <a:off x="1739900" y="3465513"/>
            <a:ext cx="6223000" cy="3392487"/>
          </a:xfrm>
          <a:prstGeom prst="rect">
            <a:avLst/>
          </a:prstGeom>
          <a:noFill/>
          <a:ln>
            <a:noFill/>
          </a:ln>
        </p:spPr>
      </p:pic>
      <p:pic>
        <p:nvPicPr>
          <p:cNvPr id="628" name="Google Shape;628;p14"/>
          <p:cNvPicPr preferRelativeResize="0"/>
          <p:nvPr/>
        </p:nvPicPr>
        <p:blipFill rotWithShape="1">
          <a:blip r:embed="rId4">
            <a:alphaModFix/>
          </a:blip>
          <a:srcRect b="0" l="0" r="0" t="0"/>
          <a:stretch/>
        </p:blipFill>
        <p:spPr>
          <a:xfrm>
            <a:off x="4895850" y="0"/>
            <a:ext cx="4248150" cy="3465513"/>
          </a:xfrm>
          <a:prstGeom prst="rect">
            <a:avLst/>
          </a:prstGeom>
          <a:noFill/>
          <a:ln>
            <a:noFill/>
          </a:ln>
        </p:spPr>
      </p:pic>
      <p:pic>
        <p:nvPicPr>
          <p:cNvPr id="629" name="Google Shape;629;p14">
            <a:hlinkClick r:id="rId5"/>
          </p:cNvPr>
          <p:cNvPicPr preferRelativeResize="0"/>
          <p:nvPr/>
        </p:nvPicPr>
        <p:blipFill rotWithShape="1">
          <a:blip r:embed="rId6">
            <a:alphaModFix/>
          </a:blip>
          <a:srcRect b="0" l="0" r="0" t="0"/>
          <a:stretch/>
        </p:blipFill>
        <p:spPr>
          <a:xfrm>
            <a:off x="0" y="0"/>
            <a:ext cx="4584700" cy="34766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5" name="Shape 635"/>
        <p:cNvGrpSpPr/>
        <p:nvPr/>
      </p:nvGrpSpPr>
      <p:grpSpPr>
        <a:xfrm>
          <a:off x="0" y="0"/>
          <a:ext cx="0" cy="0"/>
          <a:chOff x="0" y="0"/>
          <a:chExt cx="0" cy="0"/>
        </a:xfrm>
      </p:grpSpPr>
      <p:sp>
        <p:nvSpPr>
          <p:cNvPr id="636" name="Google Shape;636;p15"/>
          <p:cNvSpPr/>
          <p:nvPr/>
        </p:nvSpPr>
        <p:spPr>
          <a:xfrm>
            <a:off x="857250" y="2868083"/>
            <a:ext cx="6752167" cy="2487084"/>
          </a:xfrm>
          <a:prstGeom prst="cloudCallout">
            <a:avLst>
              <a:gd fmla="val -20833" name="adj1"/>
              <a:gd fmla="val 62500" name="adj2"/>
            </a:avLst>
          </a:prstGeom>
          <a:gradFill>
            <a:gsLst>
              <a:gs pos="0">
                <a:srgbClr val="00A78D"/>
              </a:gs>
              <a:gs pos="100000">
                <a:srgbClr val="9DEDD8"/>
              </a:gs>
            </a:gsLst>
            <a:lin ang="16200000" scaled="0"/>
          </a:gradFill>
          <a:ln cap="flat" cmpd="sng" w="9525">
            <a:solidFill>
              <a:srgbClr val="00917D"/>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37" name="Google Shape;637;p15"/>
          <p:cNvSpPr txBox="1"/>
          <p:nvPr>
            <p:ph type="title"/>
          </p:nvPr>
        </p:nvSpPr>
        <p:spPr>
          <a:xfrm>
            <a:off x="1111250" y="484188"/>
            <a:ext cx="7202488" cy="1143000"/>
          </a:xfrm>
          <a:prstGeom prst="rect">
            <a:avLst/>
          </a:prstGeom>
          <a:noFill/>
          <a:ln>
            <a:noFill/>
          </a:ln>
        </p:spPr>
        <p:txBody>
          <a:bodyPr anchorCtr="0" anchor="t" bIns="0" lIns="0" spcFirstLastPara="1" rIns="0" wrap="square" tIns="0">
            <a:normAutofit/>
          </a:bodyPr>
          <a:lstStyle/>
          <a:p>
            <a:pPr indent="0" lvl="0" marL="0" rtl="0" algn="l">
              <a:lnSpc>
                <a:spcPct val="105555"/>
              </a:lnSpc>
              <a:spcBef>
                <a:spcPts val="0"/>
              </a:spcBef>
              <a:spcAft>
                <a:spcPts val="0"/>
              </a:spcAft>
              <a:buNone/>
            </a:pPr>
            <a:r>
              <a:rPr lang="en-US"/>
              <a:t>LEADERSHIP FUNDAMENTALS</a:t>
            </a:r>
            <a:endParaRPr/>
          </a:p>
        </p:txBody>
      </p:sp>
      <p:sp>
        <p:nvSpPr>
          <p:cNvPr id="638" name="Google Shape;638;p15"/>
          <p:cNvSpPr txBox="1"/>
          <p:nvPr>
            <p:ph idx="1" type="body"/>
          </p:nvPr>
        </p:nvSpPr>
        <p:spPr>
          <a:xfrm>
            <a:off x="1111250" y="1192214"/>
            <a:ext cx="7202488" cy="1294870"/>
          </a:xfrm>
          <a:prstGeom prst="rect">
            <a:avLst/>
          </a:prstGeom>
          <a:noFill/>
          <a:ln>
            <a:noFill/>
          </a:ln>
        </p:spPr>
        <p:txBody>
          <a:bodyPr anchorCtr="0" anchor="t" bIns="0" lIns="0" spcFirstLastPara="1" rIns="0" wrap="square" tIns="0">
            <a:noAutofit/>
          </a:bodyPr>
          <a:lstStyle/>
          <a:p>
            <a:pPr indent="-125413" lvl="0" marL="290513" rtl="0" algn="l">
              <a:spcBef>
                <a:spcPts val="0"/>
              </a:spcBef>
              <a:spcAft>
                <a:spcPts val="0"/>
              </a:spcAft>
              <a:buSzPts val="2600"/>
              <a:buFont typeface="Noto Sans Symbols"/>
              <a:buNone/>
            </a:pPr>
            <a:r>
              <a:t/>
            </a:r>
            <a:endParaRPr>
              <a:latin typeface="Arial"/>
              <a:ea typeface="Arial"/>
              <a:cs typeface="Arial"/>
              <a:sym typeface="Arial"/>
            </a:endParaRPr>
          </a:p>
          <a:p>
            <a:pPr indent="-290513" lvl="0" marL="290513" rtl="0" algn="l">
              <a:spcBef>
                <a:spcPts val="2000"/>
              </a:spcBef>
              <a:spcAft>
                <a:spcPts val="0"/>
              </a:spcAft>
              <a:buSzPts val="2600"/>
              <a:buFont typeface="Noto Sans Symbols"/>
              <a:buChar char="▪"/>
            </a:pPr>
            <a:r>
              <a:rPr lang="en-US">
                <a:latin typeface="Arial"/>
                <a:ea typeface="Arial"/>
                <a:cs typeface="Arial"/>
                <a:sym typeface="Arial"/>
              </a:rPr>
              <a:t>Leadership is everyone’s business. </a:t>
            </a:r>
            <a:endParaRPr/>
          </a:p>
        </p:txBody>
      </p:sp>
      <p:sp>
        <p:nvSpPr>
          <p:cNvPr id="639" name="Google Shape;639;p15"/>
          <p:cNvSpPr txBox="1"/>
          <p:nvPr/>
        </p:nvSpPr>
        <p:spPr>
          <a:xfrm>
            <a:off x="1651000" y="3227916"/>
            <a:ext cx="5228167" cy="28931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rgbClr val="011F4F"/>
                </a:solidFill>
                <a:latin typeface="Arial"/>
                <a:ea typeface="Arial"/>
                <a:cs typeface="Arial"/>
                <a:sym typeface="Arial"/>
              </a:rPr>
              <a:t>“Leadership is Influence, nothing more, nothing less”</a:t>
            </a:r>
            <a:endParaRPr/>
          </a:p>
          <a:p>
            <a:pPr indent="0" lvl="0" marL="0" marR="0" rtl="0" algn="l">
              <a:spcBef>
                <a:spcPts val="0"/>
              </a:spcBef>
              <a:spcAft>
                <a:spcPts val="0"/>
              </a:spcAft>
              <a:buNone/>
            </a:pPr>
            <a:r>
              <a:t/>
            </a:r>
            <a:endParaRPr sz="3200">
              <a:solidFill>
                <a:srgbClr val="011F4F"/>
              </a:solidFill>
              <a:latin typeface="Arial"/>
              <a:ea typeface="Arial"/>
              <a:cs typeface="Arial"/>
              <a:sym typeface="Arial"/>
            </a:endParaRPr>
          </a:p>
          <a:p>
            <a:pPr indent="0" lvl="0" marL="0" marR="0" rtl="0" algn="l">
              <a:spcBef>
                <a:spcPts val="0"/>
              </a:spcBef>
              <a:spcAft>
                <a:spcPts val="0"/>
              </a:spcAft>
              <a:buNone/>
            </a:pPr>
            <a:r>
              <a:t/>
            </a:r>
            <a:endParaRPr sz="3200">
              <a:solidFill>
                <a:srgbClr val="011F4F"/>
              </a:solidFill>
              <a:latin typeface="Arial"/>
              <a:ea typeface="Arial"/>
              <a:cs typeface="Arial"/>
              <a:sym typeface="Arial"/>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0" lvl="0" marL="0" marR="0" rtl="0" algn="l">
              <a:spcBef>
                <a:spcPts val="0"/>
              </a:spcBef>
              <a:spcAft>
                <a:spcPts val="0"/>
              </a:spcAft>
              <a:buNone/>
            </a:pPr>
            <a:r>
              <a:rPr lang="en-US" sz="1800">
                <a:solidFill>
                  <a:schemeClr val="dk1"/>
                </a:solidFill>
                <a:latin typeface="Arial"/>
                <a:ea typeface="Arial"/>
                <a:cs typeface="Arial"/>
                <a:sym typeface="Arial"/>
              </a:rPr>
              <a:t>								</a:t>
            </a:r>
            <a:endParaRPr/>
          </a:p>
          <a:p>
            <a:pPr indent="0" lvl="0" marL="0" marR="0" rtl="0" algn="l">
              <a:spcBef>
                <a:spcPts val="0"/>
              </a:spcBef>
              <a:spcAft>
                <a:spcPts val="0"/>
              </a:spcAft>
              <a:buNone/>
            </a:pPr>
            <a:r>
              <a:rPr lang="en-US" sz="1800">
                <a:solidFill>
                  <a:schemeClr val="dk1"/>
                </a:solidFill>
                <a:latin typeface="Arial"/>
                <a:ea typeface="Arial"/>
                <a:cs typeface="Arial"/>
                <a:sym typeface="Arial"/>
              </a:rPr>
              <a:t>John Maxwell</a:t>
            </a:r>
            <a:endParaRPr/>
          </a:p>
        </p:txBody>
      </p:sp>
      <p:pic>
        <p:nvPicPr>
          <p:cNvPr descr="Logo&#10;&#10;Description automatically generated" id="640" name="Google Shape;640;p15"/>
          <p:cNvPicPr preferRelativeResize="0"/>
          <p:nvPr/>
        </p:nvPicPr>
        <p:blipFill rotWithShape="1">
          <a:blip r:embed="rId3">
            <a:alphaModFix/>
          </a:blip>
          <a:srcRect b="0" l="0" r="0" t="0"/>
          <a:stretch/>
        </p:blipFill>
        <p:spPr>
          <a:xfrm>
            <a:off x="227013" y="6069303"/>
            <a:ext cx="611221" cy="618206"/>
          </a:xfrm>
          <a:prstGeom prst="rect">
            <a:avLst/>
          </a:prstGeom>
          <a:noFill/>
          <a:ln>
            <a:noFill/>
          </a:ln>
        </p:spPr>
      </p:pic>
    </p:spTree>
  </p:cSld>
  <p:clrMapOvr>
    <a:masterClrMapping/>
  </p:clrMapOvr>
  <p:transition>
    <p:wipe dir="r"/>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45" name="Shape 645"/>
        <p:cNvGrpSpPr/>
        <p:nvPr/>
      </p:nvGrpSpPr>
      <p:grpSpPr>
        <a:xfrm>
          <a:off x="0" y="0"/>
          <a:ext cx="0" cy="0"/>
          <a:chOff x="0" y="0"/>
          <a:chExt cx="0" cy="0"/>
        </a:xfrm>
      </p:grpSpPr>
      <p:sp>
        <p:nvSpPr>
          <p:cNvPr id="646" name="Google Shape;646;p16"/>
          <p:cNvSpPr txBox="1"/>
          <p:nvPr>
            <p:ph type="title"/>
          </p:nvPr>
        </p:nvSpPr>
        <p:spPr>
          <a:xfrm>
            <a:off x="1111250" y="484188"/>
            <a:ext cx="7202488" cy="1143000"/>
          </a:xfrm>
          <a:prstGeom prst="rect">
            <a:avLst/>
          </a:prstGeom>
          <a:noFill/>
          <a:ln>
            <a:noFill/>
          </a:ln>
        </p:spPr>
        <p:txBody>
          <a:bodyPr anchorCtr="0" anchor="t" bIns="0" lIns="0" spcFirstLastPara="1" rIns="0" wrap="square" tIns="0">
            <a:normAutofit/>
          </a:bodyPr>
          <a:lstStyle/>
          <a:p>
            <a:pPr indent="0" lvl="0" marL="0" rtl="0" algn="l">
              <a:lnSpc>
                <a:spcPct val="105555"/>
              </a:lnSpc>
              <a:spcBef>
                <a:spcPts val="0"/>
              </a:spcBef>
              <a:spcAft>
                <a:spcPts val="0"/>
              </a:spcAft>
              <a:buNone/>
            </a:pPr>
            <a:r>
              <a:t/>
            </a:r>
            <a:endParaRPr cap="none">
              <a:latin typeface="Arial"/>
              <a:ea typeface="Arial"/>
              <a:cs typeface="Arial"/>
              <a:sym typeface="Arial"/>
            </a:endParaRPr>
          </a:p>
        </p:txBody>
      </p:sp>
      <p:sp>
        <p:nvSpPr>
          <p:cNvPr id="647" name="Google Shape;647;p16"/>
          <p:cNvSpPr txBox="1"/>
          <p:nvPr>
            <p:ph idx="1" type="body"/>
          </p:nvPr>
        </p:nvSpPr>
        <p:spPr>
          <a:xfrm>
            <a:off x="1111250" y="1779588"/>
            <a:ext cx="7202488" cy="4192587"/>
          </a:xfrm>
          <a:prstGeom prst="rect">
            <a:avLst/>
          </a:prstGeom>
          <a:noFill/>
          <a:ln>
            <a:noFill/>
          </a:ln>
        </p:spPr>
        <p:txBody>
          <a:bodyPr anchorCtr="0" anchor="t" bIns="0" lIns="0" spcFirstLastPara="1" rIns="0" wrap="square" tIns="0">
            <a:noAutofit/>
          </a:bodyPr>
          <a:lstStyle/>
          <a:p>
            <a:pPr indent="-125413" lvl="0" marL="290513" rtl="0" algn="l">
              <a:spcBef>
                <a:spcPts val="0"/>
              </a:spcBef>
              <a:spcAft>
                <a:spcPts val="0"/>
              </a:spcAft>
              <a:buSzPts val="2600"/>
              <a:buFont typeface="Noto Sans Symbols"/>
              <a:buNone/>
            </a:pPr>
            <a:r>
              <a:t/>
            </a:r>
            <a:endParaRPr>
              <a:latin typeface="Arial"/>
              <a:ea typeface="Arial"/>
              <a:cs typeface="Arial"/>
              <a:sym typeface="Arial"/>
            </a:endParaRPr>
          </a:p>
        </p:txBody>
      </p:sp>
      <p:pic>
        <p:nvPicPr>
          <p:cNvPr descr="dirty water.jpg" id="648" name="Google Shape;648;p16"/>
          <p:cNvPicPr preferRelativeResize="0"/>
          <p:nvPr>
            <p:ph idx="4294967295" type="body"/>
          </p:nvPr>
        </p:nvPicPr>
        <p:blipFill rotWithShape="1">
          <a:blip r:embed="rId3">
            <a:alphaModFix/>
          </a:blip>
          <a:srcRect b="8710" l="0" r="0" t="8711"/>
          <a:stretch/>
        </p:blipFill>
        <p:spPr>
          <a:xfrm>
            <a:off x="0" y="0"/>
            <a:ext cx="9144000" cy="6126163"/>
          </a:xfrm>
          <a:prstGeom prst="rect">
            <a:avLst/>
          </a:prstGeom>
          <a:noFill/>
          <a:ln>
            <a:noFill/>
          </a:ln>
        </p:spPr>
      </p:pic>
      <p:pic>
        <p:nvPicPr>
          <p:cNvPr id="649" name="Google Shape;649;p16"/>
          <p:cNvPicPr preferRelativeResize="0"/>
          <p:nvPr/>
        </p:nvPicPr>
        <p:blipFill rotWithShape="1">
          <a:blip r:embed="rId4">
            <a:alphaModFix/>
          </a:blip>
          <a:srcRect b="0" l="0" r="0" t="0"/>
          <a:stretch/>
        </p:blipFill>
        <p:spPr>
          <a:xfrm>
            <a:off x="0" y="-598488"/>
            <a:ext cx="9144000" cy="7456488"/>
          </a:xfrm>
          <a:prstGeom prst="rect">
            <a:avLst/>
          </a:prstGeom>
          <a:noFill/>
          <a:ln>
            <a:noFill/>
          </a:ln>
        </p:spPr>
      </p:pic>
      <p:sp>
        <p:nvSpPr>
          <p:cNvPr id="650" name="Google Shape;650;p16"/>
          <p:cNvSpPr txBox="1"/>
          <p:nvPr/>
        </p:nvSpPr>
        <p:spPr>
          <a:xfrm>
            <a:off x="0" y="6021388"/>
            <a:ext cx="9144000" cy="514350"/>
          </a:xfrm>
          <a:prstGeom prst="rect">
            <a:avLst/>
          </a:prstGeom>
          <a:solidFill>
            <a:schemeClr val="lt1">
              <a:alpha val="58431"/>
            </a:schemeClr>
          </a:solidFill>
          <a:ln cap="flat" cmpd="sng" w="9525">
            <a:solidFill>
              <a:srgbClr val="FFC000"/>
            </a:solidFill>
            <a:prstDash val="solid"/>
            <a:miter lim="800000"/>
            <a:headEnd len="sm" w="sm" type="none"/>
            <a:tailEnd len="sm" w="sm" type="none"/>
          </a:ln>
        </p:spPr>
        <p:txBody>
          <a:bodyPr anchorCtr="0" anchor="t" bIns="0" lIns="0" spcFirstLastPara="1" rIns="0" wrap="square" tIns="0">
            <a:noAutofit/>
          </a:bodyPr>
          <a:lstStyle/>
          <a:p>
            <a:pPr indent="0" lvl="0" marL="0" marR="0" rtl="0" algn="ctr">
              <a:spcBef>
                <a:spcPts val="0"/>
              </a:spcBef>
              <a:spcAft>
                <a:spcPts val="0"/>
              </a:spcAft>
              <a:buClr>
                <a:srgbClr val="009AC7"/>
              </a:buClr>
              <a:buSzPts val="3600"/>
              <a:buFont typeface="Noto Sans Symbols"/>
              <a:buNone/>
            </a:pPr>
            <a:r>
              <a:rPr b="1" lang="en-US" sz="3600">
                <a:solidFill>
                  <a:srgbClr val="004990"/>
                </a:solidFill>
                <a:latin typeface="Arial"/>
                <a:ea typeface="Arial"/>
                <a:cs typeface="Arial"/>
                <a:sym typeface="Arial"/>
              </a:rPr>
              <a:t>Tariku </a:t>
            </a:r>
            <a:r>
              <a:rPr lang="en-US" sz="2400">
                <a:solidFill>
                  <a:srgbClr val="004990"/>
                </a:solidFill>
                <a:latin typeface="Arial"/>
                <a:ea typeface="Arial"/>
                <a:cs typeface="Arial"/>
                <a:sym typeface="Arial"/>
              </a:rPr>
              <a:t>from</a:t>
            </a:r>
            <a:r>
              <a:rPr b="1" lang="en-US" sz="3600">
                <a:solidFill>
                  <a:srgbClr val="004990"/>
                </a:solidFill>
                <a:latin typeface="Arial"/>
                <a:ea typeface="Arial"/>
                <a:cs typeface="Arial"/>
                <a:sym typeface="Arial"/>
              </a:rPr>
              <a:t> Ethiopia</a:t>
            </a:r>
            <a:endParaRPr/>
          </a:p>
        </p:txBody>
      </p:sp>
      <p:pic>
        <p:nvPicPr>
          <p:cNvPr descr="Logo&#10;&#10;Description automatically generated" id="651" name="Google Shape;651;p16"/>
          <p:cNvPicPr preferRelativeResize="0"/>
          <p:nvPr/>
        </p:nvPicPr>
        <p:blipFill rotWithShape="1">
          <a:blip r:embed="rId5">
            <a:alphaModFix/>
          </a:blip>
          <a:srcRect b="0" l="0" r="0" t="0"/>
          <a:stretch/>
        </p:blipFill>
        <p:spPr>
          <a:xfrm>
            <a:off x="227013" y="5973047"/>
            <a:ext cx="611221" cy="61820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56" name="Shape 656"/>
        <p:cNvGrpSpPr/>
        <p:nvPr/>
      </p:nvGrpSpPr>
      <p:grpSpPr>
        <a:xfrm>
          <a:off x="0" y="0"/>
          <a:ext cx="0" cy="0"/>
          <a:chOff x="0" y="0"/>
          <a:chExt cx="0" cy="0"/>
        </a:xfrm>
      </p:grpSpPr>
      <p:sp>
        <p:nvSpPr>
          <p:cNvPr id="657" name="Google Shape;657;p17"/>
          <p:cNvSpPr txBox="1"/>
          <p:nvPr>
            <p:ph type="title"/>
          </p:nvPr>
        </p:nvSpPr>
        <p:spPr>
          <a:xfrm>
            <a:off x="1111250" y="484188"/>
            <a:ext cx="7202488" cy="1143000"/>
          </a:xfrm>
          <a:prstGeom prst="rect">
            <a:avLst/>
          </a:prstGeom>
          <a:noFill/>
          <a:ln>
            <a:noFill/>
          </a:ln>
        </p:spPr>
        <p:txBody>
          <a:bodyPr anchorCtr="0" anchor="t" bIns="0" lIns="0" spcFirstLastPara="1" rIns="0" wrap="square" tIns="0">
            <a:normAutofit/>
          </a:bodyPr>
          <a:lstStyle/>
          <a:p>
            <a:pPr indent="0" lvl="0" marL="0" rtl="0" algn="l">
              <a:lnSpc>
                <a:spcPct val="105555"/>
              </a:lnSpc>
              <a:spcBef>
                <a:spcPts val="0"/>
              </a:spcBef>
              <a:spcAft>
                <a:spcPts val="0"/>
              </a:spcAft>
              <a:buNone/>
            </a:pPr>
            <a:r>
              <a:t/>
            </a:r>
            <a:endParaRPr cap="none">
              <a:latin typeface="Arial"/>
              <a:ea typeface="Arial"/>
              <a:cs typeface="Arial"/>
              <a:sym typeface="Arial"/>
            </a:endParaRPr>
          </a:p>
        </p:txBody>
      </p:sp>
      <p:sp>
        <p:nvSpPr>
          <p:cNvPr id="658" name="Google Shape;658;p17"/>
          <p:cNvSpPr txBox="1"/>
          <p:nvPr>
            <p:ph idx="1" type="body"/>
          </p:nvPr>
        </p:nvSpPr>
        <p:spPr>
          <a:xfrm>
            <a:off x="1111250" y="1779588"/>
            <a:ext cx="7202488" cy="4192587"/>
          </a:xfrm>
          <a:prstGeom prst="rect">
            <a:avLst/>
          </a:prstGeom>
          <a:noFill/>
          <a:ln>
            <a:noFill/>
          </a:ln>
        </p:spPr>
        <p:txBody>
          <a:bodyPr anchorCtr="0" anchor="t" bIns="0" lIns="0" spcFirstLastPara="1" rIns="0" wrap="square" tIns="0">
            <a:noAutofit/>
          </a:bodyPr>
          <a:lstStyle/>
          <a:p>
            <a:pPr indent="-125413" lvl="0" marL="290513" rtl="0" algn="l">
              <a:spcBef>
                <a:spcPts val="0"/>
              </a:spcBef>
              <a:spcAft>
                <a:spcPts val="0"/>
              </a:spcAft>
              <a:buSzPts val="2600"/>
              <a:buFont typeface="Noto Sans Symbols"/>
              <a:buNone/>
            </a:pPr>
            <a:r>
              <a:t/>
            </a:r>
            <a:endParaRPr>
              <a:latin typeface="Arial"/>
              <a:ea typeface="Arial"/>
              <a:cs typeface="Arial"/>
              <a:sym typeface="Arial"/>
            </a:endParaRPr>
          </a:p>
        </p:txBody>
      </p:sp>
      <p:pic>
        <p:nvPicPr>
          <p:cNvPr descr="dirty water.jpg" id="659" name="Google Shape;659;p17"/>
          <p:cNvPicPr preferRelativeResize="0"/>
          <p:nvPr>
            <p:ph idx="4294967295" type="body"/>
          </p:nvPr>
        </p:nvPicPr>
        <p:blipFill rotWithShape="1">
          <a:blip r:embed="rId3">
            <a:alphaModFix/>
          </a:blip>
          <a:srcRect b="8710" l="0" r="0" t="8711"/>
          <a:stretch/>
        </p:blipFill>
        <p:spPr>
          <a:xfrm>
            <a:off x="0" y="0"/>
            <a:ext cx="10236200" cy="6858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65" name="Shape 665"/>
        <p:cNvGrpSpPr/>
        <p:nvPr/>
      </p:nvGrpSpPr>
      <p:grpSpPr>
        <a:xfrm>
          <a:off x="0" y="0"/>
          <a:ext cx="0" cy="0"/>
          <a:chOff x="0" y="0"/>
          <a:chExt cx="0" cy="0"/>
        </a:xfrm>
      </p:grpSpPr>
      <p:sp>
        <p:nvSpPr>
          <p:cNvPr id="666" name="Google Shape;666;p18"/>
          <p:cNvSpPr txBox="1"/>
          <p:nvPr>
            <p:ph idx="1" type="body"/>
          </p:nvPr>
        </p:nvSpPr>
        <p:spPr>
          <a:xfrm>
            <a:off x="744538" y="0"/>
            <a:ext cx="7891462" cy="6132513"/>
          </a:xfrm>
          <a:prstGeom prst="rect">
            <a:avLst/>
          </a:prstGeom>
          <a:noFill/>
          <a:ln>
            <a:noFill/>
          </a:ln>
        </p:spPr>
        <p:txBody>
          <a:bodyPr anchorCtr="0" anchor="t" bIns="0" lIns="0" spcFirstLastPara="1" rIns="0" wrap="square" tIns="0">
            <a:noAutofit/>
          </a:bodyPr>
          <a:lstStyle/>
          <a:p>
            <a:pPr indent="0" lvl="0" marL="0" rtl="0" algn="l">
              <a:lnSpc>
                <a:spcPct val="133333"/>
              </a:lnSpc>
              <a:spcBef>
                <a:spcPts val="0"/>
              </a:spcBef>
              <a:spcAft>
                <a:spcPts val="0"/>
              </a:spcAft>
              <a:buSzPts val="3000"/>
              <a:buFont typeface="Noto Sans Symbols"/>
              <a:buNone/>
            </a:pPr>
            <a:r>
              <a:t/>
            </a:r>
            <a:endParaRPr>
              <a:latin typeface="Arial"/>
              <a:ea typeface="Arial"/>
              <a:cs typeface="Arial"/>
              <a:sym typeface="Arial"/>
            </a:endParaRPr>
          </a:p>
        </p:txBody>
      </p:sp>
      <p:pic>
        <p:nvPicPr>
          <p:cNvPr descr="happy boy.jpg" id="667" name="Google Shape;667;p18"/>
          <p:cNvPicPr preferRelativeResize="0"/>
          <p:nvPr>
            <p:ph idx="1" type="body"/>
          </p:nvPr>
        </p:nvPicPr>
        <p:blipFill rotWithShape="1">
          <a:blip r:embed="rId3">
            <a:alphaModFix/>
          </a:blip>
          <a:srcRect b="1115" l="0" r="0" t="1115"/>
          <a:stretch/>
        </p:blipFill>
        <p:spPr>
          <a:xfrm>
            <a:off x="0" y="6350"/>
            <a:ext cx="10302875" cy="6902450"/>
          </a:xfrm>
          <a:prstGeom prst="rect">
            <a:avLst/>
          </a:prstGeom>
          <a:noFill/>
          <a:ln>
            <a:noFill/>
          </a:ln>
        </p:spPr>
      </p:pic>
    </p:spTree>
  </p:cSld>
  <p:clrMapOvr>
    <a:masterClrMapping/>
  </p:clrMapOvr>
  <p:transition>
    <p:wipe dir="r"/>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3" name="Shape 673"/>
        <p:cNvGrpSpPr/>
        <p:nvPr/>
      </p:nvGrpSpPr>
      <p:grpSpPr>
        <a:xfrm>
          <a:off x="0" y="0"/>
          <a:ext cx="0" cy="0"/>
          <a:chOff x="0" y="0"/>
          <a:chExt cx="0" cy="0"/>
        </a:xfrm>
      </p:grpSpPr>
      <p:sp>
        <p:nvSpPr>
          <p:cNvPr id="674" name="Google Shape;674;p19"/>
          <p:cNvSpPr txBox="1"/>
          <p:nvPr>
            <p:ph type="title"/>
          </p:nvPr>
        </p:nvSpPr>
        <p:spPr>
          <a:xfrm>
            <a:off x="1111250" y="484188"/>
            <a:ext cx="7202488" cy="1143000"/>
          </a:xfrm>
          <a:prstGeom prst="rect">
            <a:avLst/>
          </a:prstGeom>
          <a:noFill/>
          <a:ln>
            <a:noFill/>
          </a:ln>
        </p:spPr>
        <p:txBody>
          <a:bodyPr anchorCtr="0" anchor="t" bIns="0" lIns="0" spcFirstLastPara="1" rIns="0" wrap="square" tIns="0">
            <a:normAutofit/>
          </a:bodyPr>
          <a:lstStyle/>
          <a:p>
            <a:pPr indent="0" lvl="0" marL="0" rtl="0" algn="l">
              <a:lnSpc>
                <a:spcPct val="105555"/>
              </a:lnSpc>
              <a:spcBef>
                <a:spcPts val="0"/>
              </a:spcBef>
              <a:spcAft>
                <a:spcPts val="0"/>
              </a:spcAft>
              <a:buNone/>
            </a:pPr>
            <a:r>
              <a:rPr lang="en-US"/>
              <a:t>LEADERSHIP FUNDAMENTALS</a:t>
            </a:r>
            <a:endParaRPr/>
          </a:p>
        </p:txBody>
      </p:sp>
      <p:sp>
        <p:nvSpPr>
          <p:cNvPr id="675" name="Google Shape;675;p19"/>
          <p:cNvSpPr txBox="1"/>
          <p:nvPr>
            <p:ph idx="1" type="body"/>
          </p:nvPr>
        </p:nvSpPr>
        <p:spPr>
          <a:xfrm>
            <a:off x="1111250" y="1192213"/>
            <a:ext cx="7202488" cy="4192587"/>
          </a:xfrm>
          <a:prstGeom prst="rect">
            <a:avLst/>
          </a:prstGeom>
          <a:noFill/>
          <a:ln>
            <a:noFill/>
          </a:ln>
        </p:spPr>
        <p:txBody>
          <a:bodyPr anchorCtr="0" anchor="t" bIns="0" lIns="0" spcFirstLastPara="1" rIns="0" wrap="square" tIns="0">
            <a:noAutofit/>
          </a:bodyPr>
          <a:lstStyle/>
          <a:p>
            <a:pPr indent="-125413" lvl="0" marL="290513" rtl="0" algn="l">
              <a:spcBef>
                <a:spcPts val="0"/>
              </a:spcBef>
              <a:spcAft>
                <a:spcPts val="0"/>
              </a:spcAft>
              <a:buSzPts val="2600"/>
              <a:buFont typeface="Noto Sans Symbols"/>
              <a:buNone/>
            </a:pPr>
            <a:r>
              <a:t/>
            </a:r>
            <a:endParaRPr>
              <a:latin typeface="Arial"/>
              <a:ea typeface="Arial"/>
              <a:cs typeface="Arial"/>
              <a:sym typeface="Arial"/>
            </a:endParaRPr>
          </a:p>
          <a:p>
            <a:pPr indent="-290513" lvl="0" marL="290513" rtl="0" algn="l">
              <a:spcBef>
                <a:spcPts val="2000"/>
              </a:spcBef>
              <a:spcAft>
                <a:spcPts val="0"/>
              </a:spcAft>
              <a:buSzPts val="2600"/>
              <a:buFont typeface="Noto Sans Symbols"/>
              <a:buChar char="▪"/>
            </a:pPr>
            <a:r>
              <a:rPr lang="en-US">
                <a:latin typeface="Arial"/>
                <a:ea typeface="Arial"/>
                <a:cs typeface="Arial"/>
                <a:sym typeface="Arial"/>
              </a:rPr>
              <a:t>Leadership is everyone’s business. </a:t>
            </a:r>
            <a:endParaRPr/>
          </a:p>
          <a:p>
            <a:pPr indent="-290513" lvl="0" marL="290513" rtl="0" algn="l">
              <a:spcBef>
                <a:spcPts val="2000"/>
              </a:spcBef>
              <a:spcAft>
                <a:spcPts val="0"/>
              </a:spcAft>
              <a:buSzPts val="2600"/>
              <a:buFont typeface="Noto Sans Symbols"/>
              <a:buChar char="▪"/>
            </a:pPr>
            <a:r>
              <a:rPr lang="en-US">
                <a:latin typeface="Arial"/>
                <a:ea typeface="Arial"/>
                <a:cs typeface="Arial"/>
                <a:sym typeface="Arial"/>
              </a:rPr>
              <a:t>Leadership is a relationship.</a:t>
            </a:r>
            <a:endParaRPr/>
          </a:p>
          <a:p>
            <a:pPr indent="-290513" lvl="0" marL="290513" rtl="0" algn="l">
              <a:spcBef>
                <a:spcPts val="2000"/>
              </a:spcBef>
              <a:spcAft>
                <a:spcPts val="0"/>
              </a:spcAft>
              <a:buSzPts val="2600"/>
              <a:buFont typeface="Noto Sans Symbols"/>
              <a:buChar char="▪"/>
            </a:pPr>
            <a:r>
              <a:rPr lang="en-US">
                <a:latin typeface="Arial"/>
                <a:ea typeface="Arial"/>
                <a:cs typeface="Arial"/>
                <a:sym typeface="Arial"/>
              </a:rPr>
              <a:t>The best leaders are the best learners.</a:t>
            </a:r>
            <a:endParaRPr/>
          </a:p>
          <a:p>
            <a:pPr indent="-290513" lvl="0" marL="290513" rtl="0" algn="l">
              <a:spcBef>
                <a:spcPts val="2000"/>
              </a:spcBef>
              <a:spcAft>
                <a:spcPts val="0"/>
              </a:spcAft>
              <a:buSzPts val="2600"/>
              <a:buFont typeface="Noto Sans Symbols"/>
              <a:buChar char="▪"/>
            </a:pPr>
            <a:r>
              <a:rPr lang="en-US">
                <a:latin typeface="Arial"/>
                <a:ea typeface="Arial"/>
                <a:cs typeface="Arial"/>
                <a:sym typeface="Arial"/>
              </a:rPr>
              <a:t>It takes practice to become a better leader.</a:t>
            </a:r>
            <a:endParaRPr/>
          </a:p>
          <a:p>
            <a:pPr indent="-290513" lvl="0" marL="290513" rtl="0" algn="l">
              <a:spcBef>
                <a:spcPts val="2000"/>
              </a:spcBef>
              <a:spcAft>
                <a:spcPts val="0"/>
              </a:spcAft>
              <a:buSzPts val="2600"/>
              <a:buFont typeface="Noto Sans Symbols"/>
              <a:buChar char="▪"/>
            </a:pPr>
            <a:r>
              <a:rPr lang="en-US">
                <a:latin typeface="Arial"/>
                <a:ea typeface="Arial"/>
                <a:cs typeface="Arial"/>
                <a:sym typeface="Arial"/>
              </a:rPr>
              <a:t>Leadership is an aspiration and a choice.</a:t>
            </a:r>
            <a:endParaRPr/>
          </a:p>
        </p:txBody>
      </p:sp>
      <p:pic>
        <p:nvPicPr>
          <p:cNvPr descr="Logo&#10;&#10;Description automatically generated" id="676" name="Google Shape;676;p19"/>
          <p:cNvPicPr preferRelativeResize="0"/>
          <p:nvPr/>
        </p:nvPicPr>
        <p:blipFill rotWithShape="1">
          <a:blip r:embed="rId3">
            <a:alphaModFix/>
          </a:blip>
          <a:srcRect b="0" l="0" r="0" t="0"/>
          <a:stretch/>
        </p:blipFill>
        <p:spPr>
          <a:xfrm>
            <a:off x="227013" y="6069303"/>
            <a:ext cx="611221" cy="618206"/>
          </a:xfrm>
          <a:prstGeom prst="rect">
            <a:avLst/>
          </a:prstGeom>
          <a:noFill/>
          <a:ln>
            <a:noFill/>
          </a:ln>
        </p:spPr>
      </p:pic>
    </p:spTree>
  </p:cSld>
  <p:clrMapOvr>
    <a:masterClrMapping/>
  </p:clrMapOvr>
  <p:transition>
    <p:wipe dir="r"/>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1" name="Shape 521"/>
        <p:cNvGrpSpPr/>
        <p:nvPr/>
      </p:nvGrpSpPr>
      <p:grpSpPr>
        <a:xfrm>
          <a:off x="0" y="0"/>
          <a:ext cx="0" cy="0"/>
          <a:chOff x="0" y="0"/>
          <a:chExt cx="0" cy="0"/>
        </a:xfrm>
      </p:grpSpPr>
      <p:sp>
        <p:nvSpPr>
          <p:cNvPr id="522" name="Google Shape;522;p2"/>
          <p:cNvSpPr txBox="1"/>
          <p:nvPr>
            <p:ph type="title"/>
          </p:nvPr>
        </p:nvSpPr>
        <p:spPr>
          <a:xfrm>
            <a:off x="1111250" y="484188"/>
            <a:ext cx="7202488" cy="775229"/>
          </a:xfrm>
          <a:prstGeom prst="rect">
            <a:avLst/>
          </a:prstGeom>
          <a:noFill/>
          <a:ln>
            <a:noFill/>
          </a:ln>
        </p:spPr>
        <p:txBody>
          <a:bodyPr anchorCtr="0" anchor="t" bIns="0" lIns="0" spcFirstLastPara="1" rIns="0" wrap="square" tIns="0">
            <a:normAutofit/>
          </a:bodyPr>
          <a:lstStyle/>
          <a:p>
            <a:pPr indent="0" lvl="0" marL="0" rtl="0" algn="l">
              <a:lnSpc>
                <a:spcPct val="105555"/>
              </a:lnSpc>
              <a:spcBef>
                <a:spcPts val="0"/>
              </a:spcBef>
              <a:spcAft>
                <a:spcPts val="0"/>
              </a:spcAft>
              <a:buNone/>
            </a:pPr>
            <a:r>
              <a:rPr lang="en-US" u="sng"/>
              <a:t>USING ZOOM</a:t>
            </a:r>
            <a:endParaRPr/>
          </a:p>
        </p:txBody>
      </p:sp>
      <p:sp>
        <p:nvSpPr>
          <p:cNvPr id="523" name="Google Shape;523;p2"/>
          <p:cNvSpPr/>
          <p:nvPr/>
        </p:nvSpPr>
        <p:spPr>
          <a:xfrm>
            <a:off x="0" y="6637338"/>
            <a:ext cx="227013" cy="220662"/>
          </a:xfrm>
          <a:prstGeom prst="ellipse">
            <a:avLst/>
          </a:prstGeom>
          <a:solidFill>
            <a:srgbClr val="733506">
              <a:alpha val="23529"/>
            </a:srgbClr>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524" name="Google Shape;524;p2"/>
          <p:cNvSpPr txBox="1"/>
          <p:nvPr/>
        </p:nvSpPr>
        <p:spPr>
          <a:xfrm>
            <a:off x="1111250" y="1407584"/>
            <a:ext cx="6995583" cy="464742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Arial"/>
                <a:ea typeface="Arial"/>
                <a:cs typeface="Arial"/>
                <a:sym typeface="Arial"/>
              </a:rPr>
              <a:t>Place Your Interactive Slide Here with Instructions on How to Use Zoom	</a:t>
            </a:r>
            <a:endParaRPr/>
          </a:p>
          <a:p>
            <a:pPr indent="0" lvl="0" marL="0" marR="0" rtl="0" algn="l">
              <a:lnSpc>
                <a:spcPct val="100000"/>
              </a:lnSpc>
              <a:spcBef>
                <a:spcPts val="0"/>
              </a:spcBef>
              <a:spcAft>
                <a:spcPts val="0"/>
              </a:spcAft>
              <a:buClr>
                <a:schemeClr val="dk1"/>
              </a:buClr>
              <a:buSzPts val="2800"/>
              <a:buFont typeface="Arial"/>
              <a:buNone/>
            </a:pPr>
            <a:r>
              <a:t/>
            </a:r>
            <a:endParaRPr b="0" i="0" sz="2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rgbClr val="000000"/>
                </a:solidFill>
                <a:latin typeface="Arial"/>
                <a:ea typeface="Arial"/>
                <a:cs typeface="Arial"/>
                <a:sym typeface="Arial"/>
              </a:rPr>
              <a:t>Raise Hands</a:t>
            </a:r>
            <a:endParaRPr/>
          </a:p>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rgbClr val="000000"/>
                </a:solidFill>
                <a:latin typeface="Arial"/>
                <a:ea typeface="Arial"/>
                <a:cs typeface="Arial"/>
                <a:sym typeface="Arial"/>
              </a:rPr>
              <a:t>Chat Box</a:t>
            </a:r>
            <a:endParaRPr/>
          </a:p>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rgbClr val="000000"/>
                </a:solidFill>
                <a:latin typeface="Arial"/>
                <a:ea typeface="Arial"/>
                <a:cs typeface="Arial"/>
                <a:sym typeface="Arial"/>
              </a:rPr>
              <a:t>UnMute</a:t>
            </a:r>
            <a:endParaRPr b="1" i="0" sz="2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rgbClr val="000000"/>
                </a:solidFill>
                <a:latin typeface="Arial"/>
                <a:ea typeface="Arial"/>
                <a:cs typeface="Arial"/>
                <a:sym typeface="Arial"/>
              </a:rPr>
              <a:t>Anything Else</a:t>
            </a:r>
            <a:endParaRPr b="1" i="0" sz="3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3200"/>
              <a:buFont typeface="Arial"/>
              <a:buNone/>
            </a:pPr>
            <a:r>
              <a:t/>
            </a:r>
            <a:endParaRPr b="0" i="0" sz="3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3200"/>
              <a:buFont typeface="Arial"/>
              <a:buNone/>
            </a:pPr>
            <a:r>
              <a:t/>
            </a:r>
            <a:endParaRPr b="0" i="0" sz="3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Arial"/>
                <a:ea typeface="Arial"/>
                <a:cs typeface="Arial"/>
                <a:sym typeface="Arial"/>
              </a:rPr>
              <a:t> </a:t>
            </a:r>
            <a:endParaRPr/>
          </a:p>
        </p:txBody>
      </p:sp>
      <p:pic>
        <p:nvPicPr>
          <p:cNvPr descr="Logo&#10;&#10;Description automatically generated" id="525" name="Google Shape;525;p2"/>
          <p:cNvPicPr preferRelativeResize="0"/>
          <p:nvPr/>
        </p:nvPicPr>
        <p:blipFill rotWithShape="1">
          <a:blip r:embed="rId3">
            <a:alphaModFix/>
          </a:blip>
          <a:srcRect b="0" l="0" r="0" t="0"/>
          <a:stretch/>
        </p:blipFill>
        <p:spPr>
          <a:xfrm>
            <a:off x="227013" y="6069303"/>
            <a:ext cx="611221" cy="61820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4">
                                            <p:txEl>
                                              <p:pRg end="0" st="0"/>
                                            </p:txEl>
                                          </p:spTgt>
                                        </p:tgtEl>
                                        <p:attrNameLst>
                                          <p:attrName>style.visibility</p:attrName>
                                        </p:attrNameLst>
                                      </p:cBhvr>
                                      <p:to>
                                        <p:strVal val="visible"/>
                                      </p:to>
                                    </p:set>
                                    <p:animEffect filter="fade" transition="in">
                                      <p:cBhvr>
                                        <p:cTn dur="500"/>
                                        <p:tgtEl>
                                          <p:spTgt spid="52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4">
                                            <p:txEl>
                                              <p:pRg end="1" st="1"/>
                                            </p:txEl>
                                          </p:spTgt>
                                        </p:tgtEl>
                                        <p:attrNameLst>
                                          <p:attrName>style.visibility</p:attrName>
                                        </p:attrNameLst>
                                      </p:cBhvr>
                                      <p:to>
                                        <p:strVal val="visible"/>
                                      </p:to>
                                    </p:set>
                                    <p:animEffect filter="fade" transition="in">
                                      <p:cBhvr>
                                        <p:cTn dur="500"/>
                                        <p:tgtEl>
                                          <p:spTgt spid="52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4">
                                            <p:txEl>
                                              <p:pRg end="2" st="2"/>
                                            </p:txEl>
                                          </p:spTgt>
                                        </p:tgtEl>
                                        <p:attrNameLst>
                                          <p:attrName>style.visibility</p:attrName>
                                        </p:attrNameLst>
                                      </p:cBhvr>
                                      <p:to>
                                        <p:strVal val="visible"/>
                                      </p:to>
                                    </p:set>
                                    <p:animEffect filter="fade" transition="in">
                                      <p:cBhvr>
                                        <p:cTn dur="500"/>
                                        <p:tgtEl>
                                          <p:spTgt spid="524">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4">
                                            <p:txEl>
                                              <p:pRg end="3" st="3"/>
                                            </p:txEl>
                                          </p:spTgt>
                                        </p:tgtEl>
                                        <p:attrNameLst>
                                          <p:attrName>style.visibility</p:attrName>
                                        </p:attrNameLst>
                                      </p:cBhvr>
                                      <p:to>
                                        <p:strVal val="visible"/>
                                      </p:to>
                                    </p:set>
                                    <p:animEffect filter="fade" transition="in">
                                      <p:cBhvr>
                                        <p:cTn dur="500"/>
                                        <p:tgtEl>
                                          <p:spTgt spid="524">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4">
                                            <p:txEl>
                                              <p:pRg end="4" st="4"/>
                                            </p:txEl>
                                          </p:spTgt>
                                        </p:tgtEl>
                                        <p:attrNameLst>
                                          <p:attrName>style.visibility</p:attrName>
                                        </p:attrNameLst>
                                      </p:cBhvr>
                                      <p:to>
                                        <p:strVal val="visible"/>
                                      </p:to>
                                    </p:set>
                                    <p:animEffect filter="fade" transition="in">
                                      <p:cBhvr>
                                        <p:cTn dur="500"/>
                                        <p:tgtEl>
                                          <p:spTgt spid="524">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4">
                                            <p:txEl>
                                              <p:pRg end="5" st="5"/>
                                            </p:txEl>
                                          </p:spTgt>
                                        </p:tgtEl>
                                        <p:attrNameLst>
                                          <p:attrName>style.visibility</p:attrName>
                                        </p:attrNameLst>
                                      </p:cBhvr>
                                      <p:to>
                                        <p:strVal val="visible"/>
                                      </p:to>
                                    </p:set>
                                    <p:animEffect filter="fade" transition="in">
                                      <p:cBhvr>
                                        <p:cTn dur="500"/>
                                        <p:tgtEl>
                                          <p:spTgt spid="524">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4">
                                            <p:txEl>
                                              <p:pRg end="6" st="6"/>
                                            </p:txEl>
                                          </p:spTgt>
                                        </p:tgtEl>
                                        <p:attrNameLst>
                                          <p:attrName>style.visibility</p:attrName>
                                        </p:attrNameLst>
                                      </p:cBhvr>
                                      <p:to>
                                        <p:strVal val="visible"/>
                                      </p:to>
                                    </p:set>
                                    <p:animEffect filter="fade" transition="in">
                                      <p:cBhvr>
                                        <p:cTn dur="500"/>
                                        <p:tgtEl>
                                          <p:spTgt spid="524">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4">
                                            <p:txEl>
                                              <p:pRg end="7" st="7"/>
                                            </p:txEl>
                                          </p:spTgt>
                                        </p:tgtEl>
                                        <p:attrNameLst>
                                          <p:attrName>style.visibility</p:attrName>
                                        </p:attrNameLst>
                                      </p:cBhvr>
                                      <p:to>
                                        <p:strVal val="visible"/>
                                      </p:to>
                                    </p:set>
                                    <p:animEffect filter="fade" transition="in">
                                      <p:cBhvr>
                                        <p:cTn dur="500"/>
                                        <p:tgtEl>
                                          <p:spTgt spid="524">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4">
                                            <p:txEl>
                                              <p:pRg end="8" st="8"/>
                                            </p:txEl>
                                          </p:spTgt>
                                        </p:tgtEl>
                                        <p:attrNameLst>
                                          <p:attrName>style.visibility</p:attrName>
                                        </p:attrNameLst>
                                      </p:cBhvr>
                                      <p:to>
                                        <p:strVal val="visible"/>
                                      </p:to>
                                    </p:set>
                                    <p:animEffect filter="fade" transition="in">
                                      <p:cBhvr>
                                        <p:cTn dur="500"/>
                                        <p:tgtEl>
                                          <p:spTgt spid="524">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2" name="Shape 682"/>
        <p:cNvGrpSpPr/>
        <p:nvPr/>
      </p:nvGrpSpPr>
      <p:grpSpPr>
        <a:xfrm>
          <a:off x="0" y="0"/>
          <a:ext cx="0" cy="0"/>
          <a:chOff x="0" y="0"/>
          <a:chExt cx="0" cy="0"/>
        </a:xfrm>
      </p:grpSpPr>
      <p:sp>
        <p:nvSpPr>
          <p:cNvPr id="683" name="Google Shape;683;p20"/>
          <p:cNvSpPr txBox="1"/>
          <p:nvPr/>
        </p:nvSpPr>
        <p:spPr>
          <a:xfrm>
            <a:off x="1111250" y="1779588"/>
            <a:ext cx="7202488" cy="4192587"/>
          </a:xfrm>
          <a:prstGeom prst="rect">
            <a:avLst/>
          </a:prstGeom>
          <a:noFill/>
          <a:ln>
            <a:noFill/>
          </a:ln>
        </p:spPr>
        <p:txBody>
          <a:bodyPr anchorCtr="0" anchor="t" bIns="0" lIns="0" spcFirstLastPara="1" rIns="0" wrap="square" tIns="0">
            <a:noAutofit/>
          </a:bodyPr>
          <a:lstStyle/>
          <a:p>
            <a:pPr indent="0" lvl="0" marL="0" marR="0" rtl="0" algn="l">
              <a:lnSpc>
                <a:spcPct val="44615"/>
              </a:lnSpc>
              <a:spcBef>
                <a:spcPts val="0"/>
              </a:spcBef>
              <a:spcAft>
                <a:spcPts val="0"/>
              </a:spcAft>
              <a:buNone/>
            </a:pPr>
            <a:r>
              <a:rPr baseline="-25000" lang="en-US" sz="13000">
                <a:solidFill>
                  <a:srgbClr val="49176D"/>
                </a:solidFill>
                <a:latin typeface="Arial"/>
                <a:ea typeface="Arial"/>
                <a:cs typeface="Arial"/>
                <a:sym typeface="Arial"/>
              </a:rPr>
              <a:t>“</a:t>
            </a:r>
            <a:r>
              <a:rPr lang="en-US" sz="3300">
                <a:solidFill>
                  <a:srgbClr val="994708"/>
                </a:solidFill>
                <a:latin typeface="Arial"/>
                <a:ea typeface="Arial"/>
                <a:cs typeface="Arial"/>
                <a:sym typeface="Arial"/>
              </a:rPr>
              <a:t>The</a:t>
            </a:r>
            <a:r>
              <a:rPr lang="en-US" sz="3300">
                <a:solidFill>
                  <a:srgbClr val="49176D"/>
                </a:solidFill>
                <a:latin typeface="Arial"/>
                <a:ea typeface="Arial"/>
                <a:cs typeface="Arial"/>
                <a:sym typeface="Arial"/>
              </a:rPr>
              <a:t> </a:t>
            </a:r>
            <a:r>
              <a:rPr lang="en-US" sz="3300">
                <a:solidFill>
                  <a:srgbClr val="994708"/>
                </a:solidFill>
                <a:latin typeface="Arial"/>
                <a:ea typeface="Arial"/>
                <a:cs typeface="Arial"/>
                <a:sym typeface="Arial"/>
              </a:rPr>
              <a:t>art</a:t>
            </a:r>
            <a:r>
              <a:rPr lang="en-US" sz="4600">
                <a:solidFill>
                  <a:srgbClr val="49176D"/>
                </a:solidFill>
                <a:latin typeface="Arial"/>
                <a:ea typeface="Arial"/>
                <a:cs typeface="Arial"/>
                <a:sym typeface="Arial"/>
              </a:rPr>
              <a:t> </a:t>
            </a:r>
            <a:r>
              <a:rPr lang="en-US" sz="3300">
                <a:solidFill>
                  <a:srgbClr val="994708"/>
                </a:solidFill>
                <a:latin typeface="Arial"/>
                <a:ea typeface="Arial"/>
                <a:cs typeface="Arial"/>
                <a:sym typeface="Arial"/>
              </a:rPr>
              <a:t>of</a:t>
            </a:r>
            <a:r>
              <a:rPr lang="en-US" sz="4600">
                <a:solidFill>
                  <a:srgbClr val="49176D"/>
                </a:solidFill>
                <a:latin typeface="Arial"/>
                <a:ea typeface="Arial"/>
                <a:cs typeface="Arial"/>
                <a:sym typeface="Arial"/>
              </a:rPr>
              <a:t> mobilizing others </a:t>
            </a:r>
            <a:r>
              <a:rPr lang="en-US" sz="3300">
                <a:solidFill>
                  <a:srgbClr val="994708"/>
                </a:solidFill>
                <a:latin typeface="Arial"/>
                <a:ea typeface="Arial"/>
                <a:cs typeface="Arial"/>
                <a:sym typeface="Arial"/>
              </a:rPr>
              <a:t>to</a:t>
            </a:r>
            <a:r>
              <a:rPr lang="en-US" sz="4600">
                <a:solidFill>
                  <a:srgbClr val="49176D"/>
                </a:solidFill>
                <a:latin typeface="Arial"/>
                <a:ea typeface="Arial"/>
                <a:cs typeface="Arial"/>
                <a:sym typeface="Arial"/>
              </a:rPr>
              <a:t> want </a:t>
            </a:r>
            <a:r>
              <a:rPr lang="en-US" sz="3300">
                <a:solidFill>
                  <a:srgbClr val="994708"/>
                </a:solidFill>
                <a:latin typeface="Arial"/>
                <a:ea typeface="Arial"/>
                <a:cs typeface="Arial"/>
                <a:sym typeface="Arial"/>
              </a:rPr>
              <a:t>to</a:t>
            </a:r>
            <a:r>
              <a:rPr lang="en-US" sz="4600">
                <a:solidFill>
                  <a:srgbClr val="49176D"/>
                </a:solidFill>
                <a:latin typeface="Arial"/>
                <a:ea typeface="Arial"/>
                <a:cs typeface="Arial"/>
                <a:sym typeface="Arial"/>
              </a:rPr>
              <a:t> </a:t>
            </a:r>
            <a:r>
              <a:rPr lang="en-US" sz="3300">
                <a:solidFill>
                  <a:srgbClr val="994708"/>
                </a:solidFill>
                <a:latin typeface="Arial"/>
                <a:ea typeface="Arial"/>
                <a:cs typeface="Arial"/>
                <a:sym typeface="Arial"/>
              </a:rPr>
              <a:t>struggle</a:t>
            </a:r>
            <a:r>
              <a:rPr lang="en-US" sz="4600">
                <a:solidFill>
                  <a:srgbClr val="49176D"/>
                </a:solidFill>
                <a:latin typeface="Arial"/>
                <a:ea typeface="Arial"/>
                <a:cs typeface="Arial"/>
                <a:sym typeface="Arial"/>
              </a:rPr>
              <a:t> </a:t>
            </a:r>
            <a:r>
              <a:rPr lang="en-US" sz="3300">
                <a:solidFill>
                  <a:srgbClr val="994708"/>
                </a:solidFill>
                <a:latin typeface="Arial"/>
                <a:ea typeface="Arial"/>
                <a:cs typeface="Arial"/>
                <a:sym typeface="Arial"/>
              </a:rPr>
              <a:t>for</a:t>
            </a:r>
            <a:r>
              <a:rPr lang="en-US" sz="4600">
                <a:solidFill>
                  <a:srgbClr val="49176D"/>
                </a:solidFill>
                <a:latin typeface="Arial"/>
                <a:ea typeface="Arial"/>
                <a:cs typeface="Arial"/>
                <a:sym typeface="Arial"/>
              </a:rPr>
              <a:t> shared aspirations.</a:t>
            </a:r>
            <a:r>
              <a:rPr baseline="-25000" lang="en-US" sz="13000">
                <a:solidFill>
                  <a:srgbClr val="49176D"/>
                </a:solidFill>
                <a:latin typeface="Arial"/>
                <a:ea typeface="Arial"/>
                <a:cs typeface="Arial"/>
                <a:sym typeface="Arial"/>
              </a:rPr>
              <a:t>”</a:t>
            </a:r>
            <a:endParaRPr baseline="-25000" sz="13000">
              <a:solidFill>
                <a:srgbClr val="49176D"/>
              </a:solidFill>
              <a:latin typeface="Arial"/>
              <a:ea typeface="Arial"/>
              <a:cs typeface="Arial"/>
              <a:sym typeface="Arial"/>
            </a:endParaRPr>
          </a:p>
          <a:p>
            <a:pPr indent="-127000" lvl="1" marL="0" marR="0" rtl="0" algn="l">
              <a:spcBef>
                <a:spcPts val="2200"/>
              </a:spcBef>
              <a:spcAft>
                <a:spcPts val="0"/>
              </a:spcAft>
              <a:buClr>
                <a:srgbClr val="994708"/>
              </a:buClr>
              <a:buSzPts val="2000"/>
              <a:buFont typeface="Arial"/>
              <a:buChar char="–"/>
            </a:pPr>
            <a:r>
              <a:rPr b="0" i="0" lang="en-US" sz="2000" u="none" cap="none" strike="noStrike">
                <a:solidFill>
                  <a:srgbClr val="994708"/>
                </a:solidFill>
                <a:latin typeface="Arial"/>
                <a:ea typeface="Arial"/>
                <a:cs typeface="Arial"/>
                <a:sym typeface="Arial"/>
              </a:rPr>
              <a:t>Jim Kouzes and Barry Posner</a:t>
            </a:r>
            <a:endParaRPr/>
          </a:p>
        </p:txBody>
      </p:sp>
      <p:sp>
        <p:nvSpPr>
          <p:cNvPr id="684" name="Google Shape;684;p20"/>
          <p:cNvSpPr txBox="1"/>
          <p:nvPr>
            <p:ph type="title"/>
          </p:nvPr>
        </p:nvSpPr>
        <p:spPr>
          <a:xfrm>
            <a:off x="1111250" y="484188"/>
            <a:ext cx="7202488" cy="1143000"/>
          </a:xfrm>
          <a:prstGeom prst="rect">
            <a:avLst/>
          </a:prstGeom>
          <a:noFill/>
          <a:ln>
            <a:noFill/>
          </a:ln>
        </p:spPr>
        <p:txBody>
          <a:bodyPr anchorCtr="0" anchor="t" bIns="0" lIns="0" spcFirstLastPara="1" rIns="0" wrap="square" tIns="0">
            <a:normAutofit/>
          </a:bodyPr>
          <a:lstStyle/>
          <a:p>
            <a:pPr indent="0" lvl="0" marL="0" rtl="0" algn="l">
              <a:lnSpc>
                <a:spcPct val="105555"/>
              </a:lnSpc>
              <a:spcBef>
                <a:spcPts val="0"/>
              </a:spcBef>
              <a:spcAft>
                <a:spcPts val="0"/>
              </a:spcAft>
              <a:buNone/>
            </a:pPr>
            <a:r>
              <a:rPr lang="en-US"/>
              <a:t>LEADERSHIP</a:t>
            </a:r>
            <a:endParaRPr/>
          </a:p>
        </p:txBody>
      </p:sp>
      <p:pic>
        <p:nvPicPr>
          <p:cNvPr descr="Logo&#10;&#10;Description automatically generated" id="685" name="Google Shape;685;p20"/>
          <p:cNvPicPr preferRelativeResize="0"/>
          <p:nvPr/>
        </p:nvPicPr>
        <p:blipFill rotWithShape="1">
          <a:blip r:embed="rId3">
            <a:alphaModFix/>
          </a:blip>
          <a:srcRect b="0" l="0" r="0" t="0"/>
          <a:stretch/>
        </p:blipFill>
        <p:spPr>
          <a:xfrm>
            <a:off x="227013" y="6069303"/>
            <a:ext cx="611221" cy="618206"/>
          </a:xfrm>
          <a:prstGeom prst="rect">
            <a:avLst/>
          </a:prstGeom>
          <a:noFill/>
          <a:ln>
            <a:noFill/>
          </a:ln>
        </p:spPr>
      </p:pic>
    </p:spTree>
  </p:cSld>
  <p:clrMapOvr>
    <a:masterClrMapping/>
  </p:clrMapOvr>
  <p:transition>
    <p:wipe dir="r"/>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1" name="Shape 691"/>
        <p:cNvGrpSpPr/>
        <p:nvPr/>
      </p:nvGrpSpPr>
      <p:grpSpPr>
        <a:xfrm>
          <a:off x="0" y="0"/>
          <a:ext cx="0" cy="0"/>
          <a:chOff x="0" y="0"/>
          <a:chExt cx="0" cy="0"/>
        </a:xfrm>
      </p:grpSpPr>
      <p:sp>
        <p:nvSpPr>
          <p:cNvPr id="692" name="Google Shape;692;p21"/>
          <p:cNvSpPr txBox="1"/>
          <p:nvPr>
            <p:ph type="title"/>
          </p:nvPr>
        </p:nvSpPr>
        <p:spPr>
          <a:xfrm>
            <a:off x="1111250" y="484188"/>
            <a:ext cx="7202488" cy="1143000"/>
          </a:xfrm>
          <a:prstGeom prst="rect">
            <a:avLst/>
          </a:prstGeom>
          <a:noFill/>
          <a:ln>
            <a:noFill/>
          </a:ln>
        </p:spPr>
        <p:txBody>
          <a:bodyPr anchorCtr="0" anchor="t" bIns="0" lIns="0" spcFirstLastPara="1" rIns="0" wrap="square" tIns="0">
            <a:normAutofit/>
          </a:bodyPr>
          <a:lstStyle/>
          <a:p>
            <a:pPr indent="0" lvl="0" marL="0" rtl="0" algn="l">
              <a:lnSpc>
                <a:spcPct val="105555"/>
              </a:lnSpc>
              <a:spcBef>
                <a:spcPts val="0"/>
              </a:spcBef>
              <a:spcAft>
                <a:spcPts val="0"/>
              </a:spcAft>
              <a:buNone/>
            </a:pPr>
            <a:r>
              <a:rPr lang="en-US"/>
              <a:t>THE FIVE PRACTICES </a:t>
            </a:r>
            <a:endParaRPr/>
          </a:p>
        </p:txBody>
      </p:sp>
      <p:grpSp>
        <p:nvGrpSpPr>
          <p:cNvPr id="693" name="Google Shape;693;p21"/>
          <p:cNvGrpSpPr/>
          <p:nvPr/>
        </p:nvGrpSpPr>
        <p:grpSpPr>
          <a:xfrm>
            <a:off x="917575" y="1252538"/>
            <a:ext cx="7464425" cy="4648200"/>
            <a:chOff x="917575" y="1447800"/>
            <a:chExt cx="7464601" cy="4648200"/>
          </a:xfrm>
        </p:grpSpPr>
        <p:sp>
          <p:nvSpPr>
            <p:cNvPr id="694" name="Google Shape;694;p21"/>
            <p:cNvSpPr/>
            <p:nvPr/>
          </p:nvSpPr>
          <p:spPr>
            <a:xfrm>
              <a:off x="2098675" y="1844675"/>
              <a:ext cx="5526088" cy="3981450"/>
            </a:xfrm>
            <a:prstGeom prst="ellipse">
              <a:avLst/>
            </a:prstGeom>
            <a:noFill/>
            <a:ln cap="flat" cmpd="sng" w="9525">
              <a:solidFill>
                <a:srgbClr val="FF9900"/>
              </a:solidFill>
              <a:prstDash val="solid"/>
              <a:round/>
              <a:headEnd len="sm" w="sm" type="none"/>
              <a:tailEnd len="sm" w="sm" type="none"/>
            </a:ln>
          </p:spPr>
          <p:txBody>
            <a:bodyPr anchorCtr="0" anchor="t" bIns="36575" lIns="36575" spcFirstLastPara="1" rIns="36575" wrap="square" tIns="3657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695" name="Google Shape;695;p21"/>
            <p:cNvGrpSpPr/>
            <p:nvPr/>
          </p:nvGrpSpPr>
          <p:grpSpPr>
            <a:xfrm>
              <a:off x="3738563" y="1447800"/>
              <a:ext cx="1976638" cy="1143000"/>
              <a:chOff x="2160" y="912"/>
              <a:chExt cx="1244" cy="720"/>
            </a:xfrm>
          </p:grpSpPr>
          <p:pic>
            <p:nvPicPr>
              <p:cNvPr descr="PRmodel_C3ppt.png" id="696" name="Google Shape;696;p21"/>
              <p:cNvPicPr preferRelativeResize="0"/>
              <p:nvPr/>
            </p:nvPicPr>
            <p:blipFill rotWithShape="1">
              <a:blip r:embed="rId3">
                <a:alphaModFix/>
              </a:blip>
              <a:srcRect b="0" l="0" r="0" t="0"/>
              <a:stretch/>
            </p:blipFill>
            <p:spPr>
              <a:xfrm>
                <a:off x="2943" y="941"/>
                <a:ext cx="461" cy="691"/>
              </a:xfrm>
              <a:prstGeom prst="rect">
                <a:avLst/>
              </a:prstGeom>
              <a:noFill/>
              <a:ln>
                <a:noFill/>
              </a:ln>
            </p:spPr>
          </p:pic>
          <p:sp>
            <p:nvSpPr>
              <p:cNvPr id="697" name="Google Shape;697;p21"/>
              <p:cNvSpPr txBox="1"/>
              <p:nvPr/>
            </p:nvSpPr>
            <p:spPr>
              <a:xfrm>
                <a:off x="2160" y="912"/>
                <a:ext cx="809" cy="48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Arial"/>
                    <a:ea typeface="Arial"/>
                    <a:cs typeface="Arial"/>
                    <a:sym typeface="Arial"/>
                  </a:rPr>
                  <a:t>MODEL</a:t>
                </a:r>
                <a:endParaRPr/>
              </a:p>
              <a:p>
                <a:pPr indent="0" lvl="0" marL="0" marR="0" rtl="0" algn="l">
                  <a:spcBef>
                    <a:spcPts val="0"/>
                  </a:spcBef>
                  <a:spcAft>
                    <a:spcPts val="0"/>
                  </a:spcAft>
                  <a:buNone/>
                </a:pPr>
                <a:r>
                  <a:rPr b="1" lang="en-US" sz="2000">
                    <a:solidFill>
                      <a:schemeClr val="dk1"/>
                    </a:solidFill>
                    <a:latin typeface="Arial"/>
                    <a:ea typeface="Arial"/>
                    <a:cs typeface="Arial"/>
                    <a:sym typeface="Arial"/>
                  </a:rPr>
                  <a:t>the Way</a:t>
                </a:r>
                <a:endParaRPr/>
              </a:p>
            </p:txBody>
          </p:sp>
        </p:grpSp>
        <p:grpSp>
          <p:nvGrpSpPr>
            <p:cNvPr id="698" name="Google Shape;698;p21"/>
            <p:cNvGrpSpPr/>
            <p:nvPr/>
          </p:nvGrpSpPr>
          <p:grpSpPr>
            <a:xfrm>
              <a:off x="6178549" y="2743200"/>
              <a:ext cx="2203627" cy="1219200"/>
              <a:chOff x="3696" y="1728"/>
              <a:chExt cx="1387" cy="768"/>
            </a:xfrm>
          </p:grpSpPr>
          <p:pic>
            <p:nvPicPr>
              <p:cNvPr descr="PRinspire_C8ppt.png" id="699" name="Google Shape;699;p21"/>
              <p:cNvPicPr preferRelativeResize="0"/>
              <p:nvPr/>
            </p:nvPicPr>
            <p:blipFill rotWithShape="1">
              <a:blip r:embed="rId4">
                <a:alphaModFix/>
              </a:blip>
              <a:srcRect b="0" l="0" r="0" t="0"/>
              <a:stretch/>
            </p:blipFill>
            <p:spPr>
              <a:xfrm>
                <a:off x="4622" y="1805"/>
                <a:ext cx="461" cy="691"/>
              </a:xfrm>
              <a:prstGeom prst="rect">
                <a:avLst/>
              </a:prstGeom>
              <a:noFill/>
              <a:ln>
                <a:noFill/>
              </a:ln>
            </p:spPr>
          </p:pic>
          <p:sp>
            <p:nvSpPr>
              <p:cNvPr id="700" name="Google Shape;700;p21"/>
              <p:cNvSpPr txBox="1"/>
              <p:nvPr/>
            </p:nvSpPr>
            <p:spPr>
              <a:xfrm>
                <a:off x="3696" y="1728"/>
                <a:ext cx="955" cy="67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Arial"/>
                    <a:ea typeface="Arial"/>
                    <a:cs typeface="Arial"/>
                    <a:sym typeface="Arial"/>
                  </a:rPr>
                  <a:t>INSPIRE</a:t>
                </a:r>
                <a:endParaRPr/>
              </a:p>
              <a:p>
                <a:pPr indent="0" lvl="0" marL="0" marR="0" rtl="0" algn="l">
                  <a:spcBef>
                    <a:spcPts val="0"/>
                  </a:spcBef>
                  <a:spcAft>
                    <a:spcPts val="0"/>
                  </a:spcAft>
                  <a:buNone/>
                </a:pPr>
                <a:r>
                  <a:rPr b="1" lang="en-US" sz="2000">
                    <a:solidFill>
                      <a:schemeClr val="dk1"/>
                    </a:solidFill>
                    <a:latin typeface="Arial"/>
                    <a:ea typeface="Arial"/>
                    <a:cs typeface="Arial"/>
                    <a:sym typeface="Arial"/>
                  </a:rPr>
                  <a:t>a Shared </a:t>
                </a:r>
                <a:endParaRPr/>
              </a:p>
              <a:p>
                <a:pPr indent="0" lvl="0" marL="0" marR="0" rtl="0" algn="l">
                  <a:spcBef>
                    <a:spcPts val="0"/>
                  </a:spcBef>
                  <a:spcAft>
                    <a:spcPts val="0"/>
                  </a:spcAft>
                  <a:buNone/>
                </a:pPr>
                <a:r>
                  <a:rPr b="1" lang="en-US" sz="2000">
                    <a:solidFill>
                      <a:schemeClr val="dk1"/>
                    </a:solidFill>
                    <a:latin typeface="Arial"/>
                    <a:ea typeface="Arial"/>
                    <a:cs typeface="Arial"/>
                    <a:sym typeface="Arial"/>
                  </a:rPr>
                  <a:t>Vision</a:t>
                </a:r>
                <a:endParaRPr sz="1800">
                  <a:solidFill>
                    <a:schemeClr val="dk1"/>
                  </a:solidFill>
                  <a:latin typeface="Arial"/>
                  <a:ea typeface="Arial"/>
                  <a:cs typeface="Arial"/>
                  <a:sym typeface="Arial"/>
                </a:endParaRPr>
              </a:p>
            </p:txBody>
          </p:sp>
        </p:grpSp>
        <p:grpSp>
          <p:nvGrpSpPr>
            <p:cNvPr id="701" name="Google Shape;701;p21"/>
            <p:cNvGrpSpPr/>
            <p:nvPr/>
          </p:nvGrpSpPr>
          <p:grpSpPr>
            <a:xfrm>
              <a:off x="5467350" y="4800600"/>
              <a:ext cx="2838877" cy="1295400"/>
              <a:chOff x="3248" y="3024"/>
              <a:chExt cx="1787" cy="816"/>
            </a:xfrm>
          </p:grpSpPr>
          <p:pic>
            <p:nvPicPr>
              <p:cNvPr descr="PRchallenge_C4ppt.png" id="702" name="Google Shape;702;p21"/>
              <p:cNvPicPr preferRelativeResize="0"/>
              <p:nvPr/>
            </p:nvPicPr>
            <p:blipFill rotWithShape="1">
              <a:blip r:embed="rId5">
                <a:alphaModFix/>
              </a:blip>
              <a:srcRect b="0" l="0" r="0" t="0"/>
              <a:stretch/>
            </p:blipFill>
            <p:spPr>
              <a:xfrm>
                <a:off x="4587" y="3168"/>
                <a:ext cx="448" cy="672"/>
              </a:xfrm>
              <a:prstGeom prst="rect">
                <a:avLst/>
              </a:prstGeom>
              <a:noFill/>
              <a:ln>
                <a:noFill/>
              </a:ln>
            </p:spPr>
          </p:pic>
          <p:sp>
            <p:nvSpPr>
              <p:cNvPr id="703" name="Google Shape;703;p21"/>
              <p:cNvSpPr txBox="1"/>
              <p:nvPr/>
            </p:nvSpPr>
            <p:spPr>
              <a:xfrm>
                <a:off x="3248" y="3024"/>
                <a:ext cx="1311" cy="48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Arial"/>
                    <a:ea typeface="Arial"/>
                    <a:cs typeface="Arial"/>
                    <a:sym typeface="Arial"/>
                  </a:rPr>
                  <a:t>CHALLENGE</a:t>
                </a:r>
                <a:endParaRPr/>
              </a:p>
              <a:p>
                <a:pPr indent="0" lvl="0" marL="0" marR="0" rtl="0" algn="l">
                  <a:spcBef>
                    <a:spcPts val="0"/>
                  </a:spcBef>
                  <a:spcAft>
                    <a:spcPts val="0"/>
                  </a:spcAft>
                  <a:buNone/>
                </a:pPr>
                <a:r>
                  <a:rPr b="1" lang="en-US" sz="2000">
                    <a:solidFill>
                      <a:schemeClr val="dk1"/>
                    </a:solidFill>
                    <a:latin typeface="Arial"/>
                    <a:ea typeface="Arial"/>
                    <a:cs typeface="Arial"/>
                    <a:sym typeface="Arial"/>
                  </a:rPr>
                  <a:t>the Process</a:t>
                </a:r>
                <a:endParaRPr sz="1800">
                  <a:solidFill>
                    <a:schemeClr val="dk1"/>
                  </a:solidFill>
                  <a:latin typeface="Arial"/>
                  <a:ea typeface="Arial"/>
                  <a:cs typeface="Arial"/>
                  <a:sym typeface="Arial"/>
                </a:endParaRPr>
              </a:p>
            </p:txBody>
          </p:sp>
        </p:grpSp>
        <p:grpSp>
          <p:nvGrpSpPr>
            <p:cNvPr id="704" name="Google Shape;704;p21"/>
            <p:cNvGrpSpPr/>
            <p:nvPr/>
          </p:nvGrpSpPr>
          <p:grpSpPr>
            <a:xfrm>
              <a:off x="2014538" y="4800600"/>
              <a:ext cx="2252907" cy="1249363"/>
              <a:chOff x="1075" y="3024"/>
              <a:chExt cx="1418" cy="787"/>
            </a:xfrm>
          </p:grpSpPr>
          <p:pic>
            <p:nvPicPr>
              <p:cNvPr descr="PRenable_C4ppt.png" id="705" name="Google Shape;705;p21"/>
              <p:cNvPicPr preferRelativeResize="0"/>
              <p:nvPr/>
            </p:nvPicPr>
            <p:blipFill rotWithShape="1">
              <a:blip r:embed="rId6">
                <a:alphaModFix/>
              </a:blip>
              <a:srcRect b="0" l="0" r="0" t="0"/>
              <a:stretch/>
            </p:blipFill>
            <p:spPr>
              <a:xfrm>
                <a:off x="2032" y="3120"/>
                <a:ext cx="461" cy="691"/>
              </a:xfrm>
              <a:prstGeom prst="rect">
                <a:avLst/>
              </a:prstGeom>
              <a:noFill/>
              <a:ln>
                <a:noFill/>
              </a:ln>
            </p:spPr>
          </p:pic>
          <p:sp>
            <p:nvSpPr>
              <p:cNvPr id="706" name="Google Shape;706;p21"/>
              <p:cNvSpPr txBox="1"/>
              <p:nvPr/>
            </p:nvSpPr>
            <p:spPr>
              <a:xfrm>
                <a:off x="1075" y="3024"/>
                <a:ext cx="906" cy="67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Arial"/>
                    <a:ea typeface="Arial"/>
                    <a:cs typeface="Arial"/>
                    <a:sym typeface="Arial"/>
                  </a:rPr>
                  <a:t>ENABLE</a:t>
                </a:r>
                <a:endParaRPr/>
              </a:p>
              <a:p>
                <a:pPr indent="0" lvl="0" marL="0" marR="0" rtl="0" algn="l">
                  <a:spcBef>
                    <a:spcPts val="0"/>
                  </a:spcBef>
                  <a:spcAft>
                    <a:spcPts val="0"/>
                  </a:spcAft>
                  <a:buNone/>
                </a:pPr>
                <a:r>
                  <a:rPr b="1" lang="en-US" sz="2000">
                    <a:solidFill>
                      <a:schemeClr val="dk1"/>
                    </a:solidFill>
                    <a:latin typeface="Arial"/>
                    <a:ea typeface="Arial"/>
                    <a:cs typeface="Arial"/>
                    <a:sym typeface="Arial"/>
                  </a:rPr>
                  <a:t>Others to</a:t>
                </a:r>
                <a:endParaRPr/>
              </a:p>
              <a:p>
                <a:pPr indent="0" lvl="0" marL="0" marR="0" rtl="0" algn="l">
                  <a:spcBef>
                    <a:spcPts val="0"/>
                  </a:spcBef>
                  <a:spcAft>
                    <a:spcPts val="0"/>
                  </a:spcAft>
                  <a:buNone/>
                </a:pPr>
                <a:r>
                  <a:rPr b="1" lang="en-US" sz="2000">
                    <a:solidFill>
                      <a:schemeClr val="dk1"/>
                    </a:solidFill>
                    <a:latin typeface="Arial"/>
                    <a:ea typeface="Arial"/>
                    <a:cs typeface="Arial"/>
                    <a:sym typeface="Arial"/>
                  </a:rPr>
                  <a:t>Act</a:t>
                </a:r>
                <a:endParaRPr sz="1800">
                  <a:solidFill>
                    <a:schemeClr val="dk1"/>
                  </a:solidFill>
                  <a:latin typeface="Arial"/>
                  <a:ea typeface="Arial"/>
                  <a:cs typeface="Arial"/>
                  <a:sym typeface="Arial"/>
                </a:endParaRPr>
              </a:p>
            </p:txBody>
          </p:sp>
        </p:grpSp>
        <p:grpSp>
          <p:nvGrpSpPr>
            <p:cNvPr id="707" name="Google Shape;707;p21"/>
            <p:cNvGrpSpPr/>
            <p:nvPr/>
          </p:nvGrpSpPr>
          <p:grpSpPr>
            <a:xfrm>
              <a:off x="917575" y="2667000"/>
              <a:ext cx="2168525" cy="1905000"/>
              <a:chOff x="384" y="1680"/>
              <a:chExt cx="1365" cy="1200"/>
            </a:xfrm>
          </p:grpSpPr>
          <p:pic>
            <p:nvPicPr>
              <p:cNvPr descr="PRencourage_C4ppt.png" id="708" name="Google Shape;708;p21"/>
              <p:cNvPicPr preferRelativeResize="0"/>
              <p:nvPr/>
            </p:nvPicPr>
            <p:blipFill rotWithShape="1">
              <a:blip r:embed="rId7">
                <a:alphaModFix/>
              </a:blip>
              <a:srcRect b="0" l="0" r="0" t="0"/>
              <a:stretch/>
            </p:blipFill>
            <p:spPr>
              <a:xfrm>
                <a:off x="1152" y="2189"/>
                <a:ext cx="461" cy="691"/>
              </a:xfrm>
              <a:prstGeom prst="rect">
                <a:avLst/>
              </a:prstGeom>
              <a:noFill/>
              <a:ln>
                <a:noFill/>
              </a:ln>
            </p:spPr>
          </p:pic>
          <p:sp>
            <p:nvSpPr>
              <p:cNvPr id="709" name="Google Shape;709;p21"/>
              <p:cNvSpPr txBox="1"/>
              <p:nvPr/>
            </p:nvSpPr>
            <p:spPr>
              <a:xfrm>
                <a:off x="384" y="1680"/>
                <a:ext cx="1365" cy="48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Arial"/>
                    <a:ea typeface="Arial"/>
                    <a:cs typeface="Arial"/>
                    <a:sym typeface="Arial"/>
                  </a:rPr>
                  <a:t>ENCOURAGE</a:t>
                </a:r>
                <a:endParaRPr/>
              </a:p>
              <a:p>
                <a:pPr indent="0" lvl="0" marL="0" marR="0" rtl="0" algn="l">
                  <a:spcBef>
                    <a:spcPts val="0"/>
                  </a:spcBef>
                  <a:spcAft>
                    <a:spcPts val="0"/>
                  </a:spcAft>
                  <a:buNone/>
                </a:pPr>
                <a:r>
                  <a:rPr b="1" lang="en-US" sz="2000">
                    <a:solidFill>
                      <a:schemeClr val="dk1"/>
                    </a:solidFill>
                    <a:latin typeface="Arial"/>
                    <a:ea typeface="Arial"/>
                    <a:cs typeface="Arial"/>
                    <a:sym typeface="Arial"/>
                  </a:rPr>
                  <a:t>the Heart</a:t>
                </a:r>
                <a:endParaRPr sz="1800">
                  <a:solidFill>
                    <a:schemeClr val="dk1"/>
                  </a:solidFill>
                  <a:latin typeface="Arial"/>
                  <a:ea typeface="Arial"/>
                  <a:cs typeface="Arial"/>
                  <a:sym typeface="Arial"/>
                </a:endParaRPr>
              </a:p>
            </p:txBody>
          </p:sp>
        </p:grpSp>
      </p:grpSp>
      <p:pic>
        <p:nvPicPr>
          <p:cNvPr descr="Logo&#10;&#10;Description automatically generated" id="710" name="Google Shape;710;p21"/>
          <p:cNvPicPr preferRelativeResize="0"/>
          <p:nvPr/>
        </p:nvPicPr>
        <p:blipFill rotWithShape="1">
          <a:blip r:embed="rId8">
            <a:alphaModFix/>
          </a:blip>
          <a:srcRect b="0" l="0" r="0" t="0"/>
          <a:stretch/>
        </p:blipFill>
        <p:spPr>
          <a:xfrm>
            <a:off x="227013" y="6069303"/>
            <a:ext cx="611221" cy="618206"/>
          </a:xfrm>
          <a:prstGeom prst="rect">
            <a:avLst/>
          </a:prstGeom>
          <a:noFill/>
          <a:ln>
            <a:noFill/>
          </a:ln>
        </p:spPr>
      </p:pic>
    </p:spTree>
  </p:cSld>
  <p:clrMapOvr>
    <a:masterClrMapping/>
  </p:clrMapOvr>
  <p:transition>
    <p:wipe dir="r"/>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6" name="Shape 716"/>
        <p:cNvGrpSpPr/>
        <p:nvPr/>
      </p:nvGrpSpPr>
      <p:grpSpPr>
        <a:xfrm>
          <a:off x="0" y="0"/>
          <a:ext cx="0" cy="0"/>
          <a:chOff x="0" y="0"/>
          <a:chExt cx="0" cy="0"/>
        </a:xfrm>
      </p:grpSpPr>
      <p:sp>
        <p:nvSpPr>
          <p:cNvPr id="717" name="Google Shape;717;p22"/>
          <p:cNvSpPr txBox="1"/>
          <p:nvPr>
            <p:ph type="title"/>
          </p:nvPr>
        </p:nvSpPr>
        <p:spPr>
          <a:xfrm>
            <a:off x="1111250" y="484188"/>
            <a:ext cx="7202488" cy="1143000"/>
          </a:xfrm>
          <a:prstGeom prst="rect">
            <a:avLst/>
          </a:prstGeom>
          <a:noFill/>
          <a:ln>
            <a:noFill/>
          </a:ln>
        </p:spPr>
        <p:txBody>
          <a:bodyPr anchorCtr="0" anchor="t" bIns="0" lIns="0" spcFirstLastPara="1" rIns="0" wrap="square" tIns="0">
            <a:normAutofit/>
          </a:bodyPr>
          <a:lstStyle/>
          <a:p>
            <a:pPr indent="0" lvl="0" marL="0" rtl="0" algn="l">
              <a:lnSpc>
                <a:spcPct val="100000"/>
              </a:lnSpc>
              <a:spcBef>
                <a:spcPts val="0"/>
              </a:spcBef>
              <a:spcAft>
                <a:spcPts val="0"/>
              </a:spcAft>
              <a:buNone/>
            </a:pPr>
            <a:r>
              <a:rPr lang="en-US"/>
              <a:t>MODEL THE WAY</a:t>
            </a:r>
            <a:endParaRPr/>
          </a:p>
        </p:txBody>
      </p:sp>
      <p:pic>
        <p:nvPicPr>
          <p:cNvPr descr="Logo&#10;&#10;Description automatically generated" id="718" name="Google Shape;718;p22"/>
          <p:cNvPicPr preferRelativeResize="0"/>
          <p:nvPr/>
        </p:nvPicPr>
        <p:blipFill rotWithShape="1">
          <a:blip r:embed="rId3">
            <a:alphaModFix/>
          </a:blip>
          <a:srcRect b="0" l="0" r="0" t="0"/>
          <a:stretch/>
        </p:blipFill>
        <p:spPr>
          <a:xfrm>
            <a:off x="8313738" y="6064709"/>
            <a:ext cx="611221" cy="618206"/>
          </a:xfrm>
          <a:prstGeom prst="rect">
            <a:avLst/>
          </a:prstGeom>
          <a:noFill/>
          <a:ln>
            <a:noFill/>
          </a:ln>
        </p:spPr>
      </p:pic>
    </p:spTree>
  </p:cSld>
  <p:clrMapOvr>
    <a:masterClrMapping/>
  </p:clrMapOvr>
  <p:transition>
    <p:wipe dir="r"/>
  </p:transition>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4" name="Shape 724"/>
        <p:cNvGrpSpPr/>
        <p:nvPr/>
      </p:nvGrpSpPr>
      <p:grpSpPr>
        <a:xfrm>
          <a:off x="0" y="0"/>
          <a:ext cx="0" cy="0"/>
          <a:chOff x="0" y="0"/>
          <a:chExt cx="0" cy="0"/>
        </a:xfrm>
      </p:grpSpPr>
      <p:sp>
        <p:nvSpPr>
          <p:cNvPr id="725" name="Google Shape;725;p23"/>
          <p:cNvSpPr txBox="1"/>
          <p:nvPr>
            <p:ph type="title"/>
          </p:nvPr>
        </p:nvSpPr>
        <p:spPr>
          <a:xfrm>
            <a:off x="1111250" y="484188"/>
            <a:ext cx="7202488" cy="1143000"/>
          </a:xfrm>
          <a:prstGeom prst="rect">
            <a:avLst/>
          </a:prstGeom>
          <a:noFill/>
          <a:ln>
            <a:noFill/>
          </a:ln>
        </p:spPr>
        <p:txBody>
          <a:bodyPr anchorCtr="0" anchor="t" bIns="0" lIns="0" spcFirstLastPara="1" rIns="0" wrap="square" tIns="0">
            <a:normAutofit/>
          </a:bodyPr>
          <a:lstStyle/>
          <a:p>
            <a:pPr indent="0" lvl="0" marL="0" rtl="0" algn="l">
              <a:lnSpc>
                <a:spcPct val="105555"/>
              </a:lnSpc>
              <a:spcBef>
                <a:spcPts val="0"/>
              </a:spcBef>
              <a:spcAft>
                <a:spcPts val="0"/>
              </a:spcAft>
              <a:buNone/>
            </a:pPr>
            <a:r>
              <a:rPr lang="en-US"/>
              <a:t>MODEL THE WAY</a:t>
            </a:r>
            <a:endParaRPr/>
          </a:p>
        </p:txBody>
      </p:sp>
      <p:sp>
        <p:nvSpPr>
          <p:cNvPr id="726" name="Google Shape;726;p23"/>
          <p:cNvSpPr txBox="1"/>
          <p:nvPr>
            <p:ph idx="1" type="body"/>
          </p:nvPr>
        </p:nvSpPr>
        <p:spPr>
          <a:xfrm>
            <a:off x="1111252" y="1780130"/>
            <a:ext cx="7203056" cy="4192407"/>
          </a:xfrm>
          <a:prstGeom prst="rect">
            <a:avLst/>
          </a:prstGeom>
          <a:noFill/>
          <a:ln>
            <a:noFill/>
          </a:ln>
        </p:spPr>
        <p:txBody>
          <a:bodyPr anchorCtr="0" anchor="t" bIns="0" lIns="0" spcFirstLastPara="1" rIns="0" wrap="square" tIns="0">
            <a:noAutofit/>
          </a:bodyPr>
          <a:lstStyle/>
          <a:p>
            <a:pPr indent="0" lvl="0" marL="0" rtl="0" algn="l">
              <a:lnSpc>
                <a:spcPct val="121212"/>
              </a:lnSpc>
              <a:spcBef>
                <a:spcPts val="0"/>
              </a:spcBef>
              <a:spcAft>
                <a:spcPts val="0"/>
              </a:spcAft>
              <a:buSzPts val="3300"/>
              <a:buNone/>
            </a:pPr>
            <a:r>
              <a:rPr lang="en-US"/>
              <a:t>Clarify values by finding your voice and affirming shared values.</a:t>
            </a:r>
            <a:endParaRPr/>
          </a:p>
          <a:p>
            <a:pPr indent="0" lvl="0" marL="0" rtl="0" algn="l">
              <a:lnSpc>
                <a:spcPct val="121212"/>
              </a:lnSpc>
              <a:spcBef>
                <a:spcPts val="4000"/>
              </a:spcBef>
              <a:spcAft>
                <a:spcPts val="0"/>
              </a:spcAft>
              <a:buSzPts val="3300"/>
              <a:buNone/>
            </a:pPr>
            <a:r>
              <a:rPr lang="en-US"/>
              <a:t>Set the example by aligning actions with shared values.</a:t>
            </a:r>
            <a:endParaRPr/>
          </a:p>
        </p:txBody>
      </p:sp>
      <p:pic>
        <p:nvPicPr>
          <p:cNvPr descr="Logo&#10;&#10;Description automatically generated" id="727" name="Google Shape;727;p23"/>
          <p:cNvPicPr preferRelativeResize="0"/>
          <p:nvPr/>
        </p:nvPicPr>
        <p:blipFill rotWithShape="1">
          <a:blip r:embed="rId3">
            <a:alphaModFix/>
          </a:blip>
          <a:srcRect b="0" l="0" r="0" t="0"/>
          <a:stretch/>
        </p:blipFill>
        <p:spPr>
          <a:xfrm>
            <a:off x="227013" y="6069303"/>
            <a:ext cx="611221" cy="618206"/>
          </a:xfrm>
          <a:prstGeom prst="rect">
            <a:avLst/>
          </a:prstGeom>
          <a:noFill/>
          <a:ln>
            <a:noFill/>
          </a:ln>
        </p:spPr>
      </p:pic>
    </p:spTree>
  </p:cSld>
  <p:clrMapOvr>
    <a:masterClrMapping/>
  </p:clrMapOvr>
  <p:transition>
    <p:wipe dir="r"/>
  </p:transition>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3" name="Shape 733"/>
        <p:cNvGrpSpPr/>
        <p:nvPr/>
      </p:nvGrpSpPr>
      <p:grpSpPr>
        <a:xfrm>
          <a:off x="0" y="0"/>
          <a:ext cx="0" cy="0"/>
          <a:chOff x="0" y="0"/>
          <a:chExt cx="0" cy="0"/>
        </a:xfrm>
      </p:grpSpPr>
      <p:sp>
        <p:nvSpPr>
          <p:cNvPr id="734" name="Google Shape;734;p24"/>
          <p:cNvSpPr txBox="1"/>
          <p:nvPr>
            <p:ph idx="1" type="body"/>
          </p:nvPr>
        </p:nvSpPr>
        <p:spPr>
          <a:xfrm>
            <a:off x="1111250" y="290513"/>
            <a:ext cx="7202488" cy="5681662"/>
          </a:xfrm>
          <a:prstGeom prst="rect">
            <a:avLst/>
          </a:prstGeom>
          <a:noFill/>
          <a:ln>
            <a:noFill/>
          </a:ln>
        </p:spPr>
        <p:txBody>
          <a:bodyPr anchorCtr="0" anchor="t" bIns="0" lIns="0" spcFirstLastPara="1" rIns="0" wrap="square" tIns="0">
            <a:noAutofit/>
          </a:bodyPr>
          <a:lstStyle/>
          <a:p>
            <a:pPr indent="-290513" lvl="0" marL="290513" rtl="0" algn="ctr">
              <a:spcBef>
                <a:spcPts val="0"/>
              </a:spcBef>
              <a:spcAft>
                <a:spcPts val="0"/>
              </a:spcAft>
              <a:buSzPts val="2400"/>
              <a:buFont typeface="Noto Sans Symbols"/>
              <a:buNone/>
            </a:pPr>
            <a:r>
              <a:t/>
            </a:r>
            <a:endParaRPr sz="2400">
              <a:latin typeface="Arial"/>
              <a:ea typeface="Arial"/>
              <a:cs typeface="Arial"/>
              <a:sym typeface="Arial"/>
            </a:endParaRPr>
          </a:p>
          <a:p>
            <a:pPr indent="-290513" lvl="0" marL="290513" rtl="0" algn="ctr">
              <a:spcBef>
                <a:spcPts val="2000"/>
              </a:spcBef>
              <a:spcAft>
                <a:spcPts val="0"/>
              </a:spcAft>
              <a:buSzPts val="5400"/>
              <a:buFont typeface="Noto Sans Symbols"/>
              <a:buNone/>
            </a:pPr>
            <a:r>
              <a:rPr lang="en-US" sz="5400">
                <a:latin typeface="Arial"/>
                <a:ea typeface="Arial"/>
                <a:cs typeface="Arial"/>
                <a:sym typeface="Arial"/>
              </a:rPr>
              <a:t>If you don’t believe the messenger</a:t>
            </a:r>
            <a:endParaRPr/>
          </a:p>
          <a:p>
            <a:pPr indent="-290513" lvl="0" marL="290513" rtl="0" algn="ctr">
              <a:spcBef>
                <a:spcPts val="2000"/>
              </a:spcBef>
              <a:spcAft>
                <a:spcPts val="0"/>
              </a:spcAft>
              <a:buSzPts val="5400"/>
              <a:buFont typeface="Noto Sans Symbols"/>
              <a:buNone/>
            </a:pPr>
            <a:r>
              <a:t/>
            </a:r>
            <a:endParaRPr sz="5400">
              <a:latin typeface="Arial"/>
              <a:ea typeface="Arial"/>
              <a:cs typeface="Arial"/>
              <a:sym typeface="Arial"/>
            </a:endParaRPr>
          </a:p>
          <a:p>
            <a:pPr indent="-290513" lvl="0" marL="290513" rtl="0" algn="ctr">
              <a:spcBef>
                <a:spcPts val="2000"/>
              </a:spcBef>
              <a:spcAft>
                <a:spcPts val="0"/>
              </a:spcAft>
              <a:buSzPts val="5400"/>
              <a:buFont typeface="Noto Sans Symbols"/>
              <a:buNone/>
            </a:pPr>
            <a:r>
              <a:rPr lang="en-US" sz="5400">
                <a:latin typeface="Arial"/>
                <a:ea typeface="Arial"/>
                <a:cs typeface="Arial"/>
                <a:sym typeface="Arial"/>
              </a:rPr>
              <a:t>You won’t believe the message</a:t>
            </a:r>
            <a:endParaRPr/>
          </a:p>
          <a:p>
            <a:pPr indent="-290513" lvl="0" marL="290513" rtl="0" algn="l">
              <a:spcBef>
                <a:spcPts val="2000"/>
              </a:spcBef>
              <a:spcAft>
                <a:spcPts val="0"/>
              </a:spcAft>
              <a:buSzPts val="1800"/>
              <a:buFont typeface="Noto Sans Symbols"/>
              <a:buNone/>
            </a:pPr>
            <a:r>
              <a:t/>
            </a:r>
            <a:endParaRPr sz="1800">
              <a:latin typeface="Arial"/>
              <a:ea typeface="Arial"/>
              <a:cs typeface="Arial"/>
              <a:sym typeface="Arial"/>
            </a:endParaRPr>
          </a:p>
        </p:txBody>
      </p:sp>
      <p:pic>
        <p:nvPicPr>
          <p:cNvPr descr="Logo&#10;&#10;Description automatically generated" id="735" name="Google Shape;735;p24"/>
          <p:cNvPicPr preferRelativeResize="0"/>
          <p:nvPr/>
        </p:nvPicPr>
        <p:blipFill rotWithShape="1">
          <a:blip r:embed="rId3">
            <a:alphaModFix/>
          </a:blip>
          <a:srcRect b="0" l="0" r="0" t="0"/>
          <a:stretch/>
        </p:blipFill>
        <p:spPr>
          <a:xfrm>
            <a:off x="227013" y="6069303"/>
            <a:ext cx="611221" cy="618206"/>
          </a:xfrm>
          <a:prstGeom prst="rect">
            <a:avLst/>
          </a:prstGeom>
          <a:noFill/>
          <a:ln>
            <a:noFill/>
          </a:ln>
        </p:spPr>
      </p:pic>
    </p:spTree>
  </p:cSld>
  <p:clrMapOvr>
    <a:masterClrMapping/>
  </p:clrMapOvr>
  <p:transition>
    <p:wipe dir="r"/>
  </p:transition>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1" name="Shape 741"/>
        <p:cNvGrpSpPr/>
        <p:nvPr/>
      </p:nvGrpSpPr>
      <p:grpSpPr>
        <a:xfrm>
          <a:off x="0" y="0"/>
          <a:ext cx="0" cy="0"/>
          <a:chOff x="0" y="0"/>
          <a:chExt cx="0" cy="0"/>
        </a:xfrm>
      </p:grpSpPr>
      <p:sp>
        <p:nvSpPr>
          <p:cNvPr id="742" name="Google Shape;742;p25"/>
          <p:cNvSpPr txBox="1"/>
          <p:nvPr>
            <p:ph idx="1" type="body"/>
          </p:nvPr>
        </p:nvSpPr>
        <p:spPr>
          <a:xfrm>
            <a:off x="1111250" y="290513"/>
            <a:ext cx="7202488" cy="5681662"/>
          </a:xfrm>
          <a:prstGeom prst="rect">
            <a:avLst/>
          </a:prstGeom>
          <a:noFill/>
          <a:ln>
            <a:noFill/>
          </a:ln>
        </p:spPr>
        <p:txBody>
          <a:bodyPr anchorCtr="0" anchor="t" bIns="0" lIns="0" spcFirstLastPara="1" rIns="0" wrap="square" tIns="0">
            <a:noAutofit/>
          </a:bodyPr>
          <a:lstStyle/>
          <a:p>
            <a:pPr indent="-290513" lvl="0" marL="290513" rtl="0" algn="ctr">
              <a:spcBef>
                <a:spcPts val="0"/>
              </a:spcBef>
              <a:spcAft>
                <a:spcPts val="0"/>
              </a:spcAft>
              <a:buSzPts val="2800"/>
              <a:buFont typeface="Noto Sans Symbols"/>
              <a:buNone/>
            </a:pPr>
            <a:r>
              <a:rPr lang="en-US" sz="2800">
                <a:latin typeface="Arial"/>
                <a:ea typeface="Arial"/>
                <a:cs typeface="Arial"/>
                <a:sym typeface="Arial"/>
              </a:rPr>
              <a:t>If you </a:t>
            </a:r>
            <a:r>
              <a:rPr lang="en-US" sz="2800">
                <a:solidFill>
                  <a:srgbClr val="6CB33F"/>
                </a:solidFill>
                <a:latin typeface="Arial"/>
                <a:ea typeface="Arial"/>
                <a:cs typeface="Arial"/>
                <a:sym typeface="Arial"/>
              </a:rPr>
              <a:t>don’t believe in</a:t>
            </a:r>
            <a:r>
              <a:rPr lang="en-US" sz="2800">
                <a:latin typeface="Arial"/>
                <a:ea typeface="Arial"/>
                <a:cs typeface="Arial"/>
                <a:sym typeface="Arial"/>
              </a:rPr>
              <a:t> the </a:t>
            </a:r>
            <a:r>
              <a:rPr lang="en-US" sz="2800">
                <a:solidFill>
                  <a:srgbClr val="6CB33F"/>
                </a:solidFill>
                <a:latin typeface="Arial"/>
                <a:ea typeface="Arial"/>
                <a:cs typeface="Arial"/>
                <a:sym typeface="Arial"/>
              </a:rPr>
              <a:t>messenger,</a:t>
            </a:r>
            <a:r>
              <a:rPr lang="en-US" sz="2800">
                <a:latin typeface="Arial"/>
                <a:ea typeface="Arial"/>
                <a:cs typeface="Arial"/>
                <a:sym typeface="Arial"/>
              </a:rPr>
              <a:t> </a:t>
            </a:r>
            <a:br>
              <a:rPr lang="en-US" sz="2800">
                <a:latin typeface="Arial"/>
                <a:ea typeface="Arial"/>
                <a:cs typeface="Arial"/>
                <a:sym typeface="Arial"/>
              </a:rPr>
            </a:br>
            <a:r>
              <a:rPr lang="en-US" sz="2800">
                <a:latin typeface="Arial"/>
                <a:ea typeface="Arial"/>
                <a:cs typeface="Arial"/>
                <a:sym typeface="Arial"/>
              </a:rPr>
              <a:t>you </a:t>
            </a:r>
            <a:r>
              <a:rPr lang="en-US" sz="2800">
                <a:solidFill>
                  <a:srgbClr val="6CB33F"/>
                </a:solidFill>
                <a:latin typeface="Arial"/>
                <a:ea typeface="Arial"/>
                <a:cs typeface="Arial"/>
                <a:sym typeface="Arial"/>
              </a:rPr>
              <a:t>won’t believe</a:t>
            </a:r>
            <a:r>
              <a:rPr lang="en-US" sz="2800">
                <a:latin typeface="Arial"/>
                <a:ea typeface="Arial"/>
                <a:cs typeface="Arial"/>
                <a:sym typeface="Arial"/>
              </a:rPr>
              <a:t> the </a:t>
            </a:r>
            <a:r>
              <a:rPr lang="en-US" sz="2800">
                <a:solidFill>
                  <a:srgbClr val="6CB33F"/>
                </a:solidFill>
                <a:latin typeface="Arial"/>
                <a:ea typeface="Arial"/>
                <a:cs typeface="Arial"/>
                <a:sym typeface="Arial"/>
              </a:rPr>
              <a:t>message.</a:t>
            </a:r>
            <a:endParaRPr/>
          </a:p>
          <a:p>
            <a:pPr indent="-290513" lvl="0" marL="290513" rtl="0" algn="ctr">
              <a:spcBef>
                <a:spcPts val="2000"/>
              </a:spcBef>
              <a:spcAft>
                <a:spcPts val="0"/>
              </a:spcAft>
              <a:buSzPts val="2800"/>
              <a:buFont typeface="Noto Sans Symbols"/>
              <a:buNone/>
            </a:pPr>
            <a:r>
              <a:t/>
            </a:r>
            <a:endParaRPr sz="2800">
              <a:latin typeface="Arial"/>
              <a:ea typeface="Arial"/>
              <a:cs typeface="Arial"/>
              <a:sym typeface="Arial"/>
            </a:endParaRPr>
          </a:p>
          <a:p>
            <a:pPr indent="-290513" lvl="0" marL="290513" rtl="0" algn="ctr">
              <a:spcBef>
                <a:spcPts val="2000"/>
              </a:spcBef>
              <a:spcAft>
                <a:spcPts val="0"/>
              </a:spcAft>
              <a:buSzPts val="2800"/>
              <a:buFont typeface="Noto Sans Symbols"/>
              <a:buNone/>
            </a:pPr>
            <a:r>
              <a:rPr lang="en-US" sz="2800">
                <a:latin typeface="Arial"/>
                <a:ea typeface="Arial"/>
                <a:cs typeface="Arial"/>
                <a:sym typeface="Arial"/>
              </a:rPr>
              <a:t>You </a:t>
            </a:r>
            <a:r>
              <a:rPr lang="en-US" sz="2800">
                <a:solidFill>
                  <a:srgbClr val="6CB33F"/>
                </a:solidFill>
                <a:latin typeface="Arial"/>
                <a:ea typeface="Arial"/>
                <a:cs typeface="Arial"/>
                <a:sym typeface="Arial"/>
              </a:rPr>
              <a:t>can’t believe in</a:t>
            </a:r>
            <a:r>
              <a:rPr lang="en-US" sz="2800">
                <a:latin typeface="Arial"/>
                <a:ea typeface="Arial"/>
                <a:cs typeface="Arial"/>
                <a:sym typeface="Arial"/>
              </a:rPr>
              <a:t> the messenger if you </a:t>
            </a:r>
            <a:r>
              <a:rPr lang="en-US" sz="2800">
                <a:solidFill>
                  <a:srgbClr val="6CB33F"/>
                </a:solidFill>
                <a:latin typeface="Arial"/>
                <a:ea typeface="Arial"/>
                <a:cs typeface="Arial"/>
                <a:sym typeface="Arial"/>
              </a:rPr>
              <a:t>don’t know</a:t>
            </a:r>
            <a:r>
              <a:rPr lang="en-US" sz="2800">
                <a:latin typeface="Arial"/>
                <a:ea typeface="Arial"/>
                <a:cs typeface="Arial"/>
                <a:sym typeface="Arial"/>
              </a:rPr>
              <a:t> what the messenger </a:t>
            </a:r>
            <a:r>
              <a:rPr lang="en-US" sz="2800">
                <a:solidFill>
                  <a:srgbClr val="6CB33F"/>
                </a:solidFill>
                <a:latin typeface="Arial"/>
                <a:ea typeface="Arial"/>
                <a:cs typeface="Arial"/>
                <a:sym typeface="Arial"/>
              </a:rPr>
              <a:t>believes.</a:t>
            </a:r>
            <a:r>
              <a:rPr lang="en-US" sz="2800">
                <a:latin typeface="Arial"/>
                <a:ea typeface="Arial"/>
                <a:cs typeface="Arial"/>
                <a:sym typeface="Arial"/>
              </a:rPr>
              <a:t> </a:t>
            </a:r>
            <a:endParaRPr/>
          </a:p>
          <a:p>
            <a:pPr indent="-290513" lvl="0" marL="290513" rtl="0" algn="ctr">
              <a:spcBef>
                <a:spcPts val="2000"/>
              </a:spcBef>
              <a:spcAft>
                <a:spcPts val="0"/>
              </a:spcAft>
              <a:buSzPts val="2800"/>
              <a:buFont typeface="Noto Sans Symbols"/>
              <a:buNone/>
            </a:pPr>
            <a:r>
              <a:t/>
            </a:r>
            <a:endParaRPr sz="2800">
              <a:latin typeface="Arial"/>
              <a:ea typeface="Arial"/>
              <a:cs typeface="Arial"/>
              <a:sym typeface="Arial"/>
            </a:endParaRPr>
          </a:p>
          <a:p>
            <a:pPr indent="-290513" lvl="0" marL="290513" rtl="0" algn="ctr">
              <a:spcBef>
                <a:spcPts val="2000"/>
              </a:spcBef>
              <a:spcAft>
                <a:spcPts val="0"/>
              </a:spcAft>
              <a:buSzPts val="2800"/>
              <a:buFont typeface="Noto Sans Symbols"/>
              <a:buNone/>
            </a:pPr>
            <a:r>
              <a:rPr lang="en-US" sz="2800">
                <a:latin typeface="Arial"/>
                <a:ea typeface="Arial"/>
                <a:cs typeface="Arial"/>
                <a:sym typeface="Arial"/>
              </a:rPr>
              <a:t>You </a:t>
            </a:r>
            <a:r>
              <a:rPr lang="en-US" sz="2800">
                <a:solidFill>
                  <a:srgbClr val="6CB33F"/>
                </a:solidFill>
                <a:latin typeface="Arial"/>
                <a:ea typeface="Arial"/>
                <a:cs typeface="Arial"/>
                <a:sym typeface="Arial"/>
              </a:rPr>
              <a:t>can’t be</a:t>
            </a:r>
            <a:r>
              <a:rPr lang="en-US" sz="2800">
                <a:latin typeface="Arial"/>
                <a:ea typeface="Arial"/>
                <a:cs typeface="Arial"/>
                <a:sym typeface="Arial"/>
              </a:rPr>
              <a:t> the messenger </a:t>
            </a:r>
            <a:r>
              <a:rPr lang="en-US" sz="2800">
                <a:solidFill>
                  <a:srgbClr val="6CB33F"/>
                </a:solidFill>
                <a:latin typeface="Arial"/>
                <a:ea typeface="Arial"/>
                <a:cs typeface="Arial"/>
                <a:sym typeface="Arial"/>
              </a:rPr>
              <a:t>until you’re clear</a:t>
            </a:r>
            <a:r>
              <a:rPr lang="en-US" sz="2800">
                <a:latin typeface="Arial"/>
                <a:ea typeface="Arial"/>
                <a:cs typeface="Arial"/>
                <a:sym typeface="Arial"/>
              </a:rPr>
              <a:t> about what </a:t>
            </a:r>
            <a:r>
              <a:rPr lang="en-US" sz="2800">
                <a:solidFill>
                  <a:srgbClr val="6CB33F"/>
                </a:solidFill>
                <a:latin typeface="Arial"/>
                <a:ea typeface="Arial"/>
                <a:cs typeface="Arial"/>
                <a:sym typeface="Arial"/>
              </a:rPr>
              <a:t>you believe.</a:t>
            </a:r>
            <a:endParaRPr sz="2800">
              <a:latin typeface="Arial"/>
              <a:ea typeface="Arial"/>
              <a:cs typeface="Arial"/>
              <a:sym typeface="Arial"/>
            </a:endParaRPr>
          </a:p>
          <a:p>
            <a:pPr indent="-290513" lvl="0" marL="290513" rtl="0" algn="l">
              <a:spcBef>
                <a:spcPts val="2000"/>
              </a:spcBef>
              <a:spcAft>
                <a:spcPts val="0"/>
              </a:spcAft>
              <a:buSzPts val="1800"/>
              <a:buFont typeface="Noto Sans Symbols"/>
              <a:buNone/>
            </a:pPr>
            <a:r>
              <a:t/>
            </a:r>
            <a:endParaRPr sz="1800">
              <a:latin typeface="Arial"/>
              <a:ea typeface="Arial"/>
              <a:cs typeface="Arial"/>
              <a:sym typeface="Arial"/>
            </a:endParaRPr>
          </a:p>
        </p:txBody>
      </p:sp>
      <p:pic>
        <p:nvPicPr>
          <p:cNvPr descr="Logo&#10;&#10;Description automatically generated" id="743" name="Google Shape;743;p25"/>
          <p:cNvPicPr preferRelativeResize="0"/>
          <p:nvPr/>
        </p:nvPicPr>
        <p:blipFill rotWithShape="1">
          <a:blip r:embed="rId3">
            <a:alphaModFix/>
          </a:blip>
          <a:srcRect b="0" l="0" r="0" t="0"/>
          <a:stretch/>
        </p:blipFill>
        <p:spPr>
          <a:xfrm>
            <a:off x="227013" y="6069303"/>
            <a:ext cx="611221" cy="618206"/>
          </a:xfrm>
          <a:prstGeom prst="rect">
            <a:avLst/>
          </a:prstGeom>
          <a:noFill/>
          <a:ln>
            <a:noFill/>
          </a:ln>
        </p:spPr>
      </p:pic>
    </p:spTree>
  </p:cSld>
  <p:clrMapOvr>
    <a:masterClrMapping/>
  </p:clrMapOvr>
  <p:transition>
    <p:wipe dir="r"/>
  </p:transition>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7" name="Shape 747"/>
        <p:cNvGrpSpPr/>
        <p:nvPr/>
      </p:nvGrpSpPr>
      <p:grpSpPr>
        <a:xfrm>
          <a:off x="0" y="0"/>
          <a:ext cx="0" cy="0"/>
          <a:chOff x="0" y="0"/>
          <a:chExt cx="0" cy="0"/>
        </a:xfrm>
      </p:grpSpPr>
      <p:sp>
        <p:nvSpPr>
          <p:cNvPr id="748" name="Google Shape;748;p26"/>
          <p:cNvSpPr/>
          <p:nvPr/>
        </p:nvSpPr>
        <p:spPr>
          <a:xfrm>
            <a:off x="4359275" y="0"/>
            <a:ext cx="4297363" cy="2774950"/>
          </a:xfrm>
          <a:prstGeom prst="rect">
            <a:avLst/>
          </a:prstGeom>
          <a:gradFill>
            <a:gsLst>
              <a:gs pos="0">
                <a:srgbClr val="A8A5C8"/>
              </a:gs>
              <a:gs pos="50000">
                <a:srgbClr val="CAC8DC"/>
              </a:gs>
              <a:gs pos="100000">
                <a:srgbClr val="E5E4ED"/>
              </a:gs>
            </a:gsLst>
            <a:lin ang="2700000" scaled="0"/>
          </a:gradFill>
          <a:ln cap="flat" cmpd="sng" w="9525">
            <a:solidFill>
              <a:srgbClr val="00927E"/>
            </a:solidFill>
            <a:prstDash val="solid"/>
            <a:miter lim="800000"/>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49" name="Google Shape;749;p26"/>
          <p:cNvSpPr txBox="1"/>
          <p:nvPr>
            <p:ph type="title"/>
          </p:nvPr>
        </p:nvSpPr>
        <p:spPr>
          <a:xfrm>
            <a:off x="4795838" y="901700"/>
            <a:ext cx="3606800" cy="1617663"/>
          </a:xfrm>
          <a:prstGeom prst="rect">
            <a:avLst/>
          </a:prstGeom>
          <a:noFill/>
          <a:ln>
            <a:noFill/>
          </a:ln>
        </p:spPr>
        <p:txBody>
          <a:bodyPr anchorCtr="0" anchor="t" bIns="0" lIns="0" spcFirstLastPara="1" rIns="0" wrap="square" tIns="0">
            <a:normAutofit/>
          </a:bodyPr>
          <a:lstStyle/>
          <a:p>
            <a:pPr indent="0" lvl="0" marL="0" rtl="0" algn="l">
              <a:lnSpc>
                <a:spcPct val="86363"/>
              </a:lnSpc>
              <a:spcBef>
                <a:spcPts val="0"/>
              </a:spcBef>
              <a:spcAft>
                <a:spcPts val="0"/>
              </a:spcAft>
              <a:buNone/>
            </a:pPr>
            <a:r>
              <a:rPr lang="en-US" sz="4400">
                <a:solidFill>
                  <a:srgbClr val="AA1F2A"/>
                </a:solidFill>
              </a:rPr>
              <a:t>CHAD </a:t>
            </a:r>
            <a:br>
              <a:rPr lang="en-US" sz="4400">
                <a:solidFill>
                  <a:srgbClr val="AA1F2A"/>
                </a:solidFill>
              </a:rPr>
            </a:br>
            <a:r>
              <a:rPr lang="en-US" sz="4400">
                <a:solidFill>
                  <a:srgbClr val="AA1F2A"/>
                </a:solidFill>
              </a:rPr>
              <a:t>PREGRACKE </a:t>
            </a:r>
            <a:endParaRPr/>
          </a:p>
        </p:txBody>
      </p:sp>
      <p:pic>
        <p:nvPicPr>
          <p:cNvPr id="750" name="Google Shape;750;p26">
            <a:hlinkClick r:id="rId3"/>
          </p:cNvPr>
          <p:cNvPicPr preferRelativeResize="0"/>
          <p:nvPr/>
        </p:nvPicPr>
        <p:blipFill rotWithShape="1">
          <a:blip r:embed="rId4">
            <a:alphaModFix/>
          </a:blip>
          <a:srcRect b="0" l="0" r="0" t="0"/>
          <a:stretch/>
        </p:blipFill>
        <p:spPr>
          <a:xfrm>
            <a:off x="701675" y="0"/>
            <a:ext cx="3657600" cy="2774950"/>
          </a:xfrm>
          <a:prstGeom prst="rect">
            <a:avLst/>
          </a:prstGeom>
          <a:noFill/>
          <a:ln>
            <a:noFill/>
          </a:ln>
        </p:spPr>
      </p:pic>
      <p:pic>
        <p:nvPicPr>
          <p:cNvPr descr="Logo&#10;&#10;Description automatically generated" id="751" name="Google Shape;751;p26"/>
          <p:cNvPicPr preferRelativeResize="0"/>
          <p:nvPr/>
        </p:nvPicPr>
        <p:blipFill rotWithShape="1">
          <a:blip r:embed="rId5">
            <a:alphaModFix/>
          </a:blip>
          <a:srcRect b="0" l="0" r="0" t="0"/>
          <a:stretch/>
        </p:blipFill>
        <p:spPr>
          <a:xfrm>
            <a:off x="227013" y="6069303"/>
            <a:ext cx="611221" cy="61820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7" name="Shape 757"/>
        <p:cNvGrpSpPr/>
        <p:nvPr/>
      </p:nvGrpSpPr>
      <p:grpSpPr>
        <a:xfrm>
          <a:off x="0" y="0"/>
          <a:ext cx="0" cy="0"/>
          <a:chOff x="0" y="0"/>
          <a:chExt cx="0" cy="0"/>
        </a:xfrm>
      </p:grpSpPr>
      <p:sp>
        <p:nvSpPr>
          <p:cNvPr id="758" name="Google Shape;758;p27"/>
          <p:cNvSpPr txBox="1"/>
          <p:nvPr>
            <p:ph type="title"/>
          </p:nvPr>
        </p:nvSpPr>
        <p:spPr>
          <a:xfrm>
            <a:off x="1111250" y="484188"/>
            <a:ext cx="7202488" cy="1143000"/>
          </a:xfrm>
          <a:prstGeom prst="rect">
            <a:avLst/>
          </a:prstGeom>
          <a:noFill/>
          <a:ln>
            <a:noFill/>
          </a:ln>
        </p:spPr>
        <p:txBody>
          <a:bodyPr anchorCtr="0" anchor="t" bIns="0" lIns="0" spcFirstLastPara="1" rIns="0" wrap="square" tIns="0">
            <a:normAutofit/>
          </a:bodyPr>
          <a:lstStyle/>
          <a:p>
            <a:pPr indent="0" lvl="0" marL="0" rtl="0" algn="l">
              <a:lnSpc>
                <a:spcPct val="131944"/>
              </a:lnSpc>
              <a:spcBef>
                <a:spcPts val="0"/>
              </a:spcBef>
              <a:spcAft>
                <a:spcPts val="0"/>
              </a:spcAft>
              <a:buNone/>
            </a:pPr>
            <a:r>
              <a:rPr lang="en-US" sz="2880" cap="none"/>
              <a:t>From Robert Herzog </a:t>
            </a:r>
            <a:br>
              <a:rPr lang="en-US" sz="2880" cap="none"/>
            </a:br>
            <a:r>
              <a:rPr lang="en-US" sz="2880" cap="none"/>
              <a:t>CFO - Harrison College</a:t>
            </a:r>
            <a:br>
              <a:rPr lang="en-US" sz="2880" cap="none"/>
            </a:br>
            <a:endParaRPr sz="2880" cap="none"/>
          </a:p>
        </p:txBody>
      </p:sp>
      <p:sp>
        <p:nvSpPr>
          <p:cNvPr id="759" name="Google Shape;759;p27"/>
          <p:cNvSpPr txBox="1"/>
          <p:nvPr/>
        </p:nvSpPr>
        <p:spPr>
          <a:xfrm>
            <a:off x="-1600200" y="274638"/>
            <a:ext cx="8229600" cy="1143000"/>
          </a:xfrm>
          <a:prstGeom prst="rect">
            <a:avLst/>
          </a:prstGeom>
          <a:noFill/>
          <a:ln>
            <a:noFill/>
          </a:ln>
        </p:spPr>
        <p:txBody>
          <a:bodyPr anchorCtr="0" anchor="t" bIns="0" lIns="0" spcFirstLastPara="1" rIns="0" wrap="square" tIns="0">
            <a:normAutofit/>
          </a:bodyPr>
          <a:lstStyle/>
          <a:p>
            <a:pPr indent="0" lvl="0" marL="0" marR="0" rtl="0" algn="l">
              <a:lnSpc>
                <a:spcPct val="108262"/>
              </a:lnSpc>
              <a:spcBef>
                <a:spcPts val="0"/>
              </a:spcBef>
              <a:spcAft>
                <a:spcPts val="0"/>
              </a:spcAft>
              <a:buClr>
                <a:srgbClr val="006A51"/>
              </a:buClr>
              <a:buSzPts val="3510"/>
              <a:buFont typeface="Arial"/>
              <a:buNone/>
            </a:pPr>
            <a:r>
              <a:t/>
            </a:r>
            <a:endParaRPr b="1" sz="3509" cap="none">
              <a:solidFill>
                <a:srgbClr val="006A51"/>
              </a:solidFill>
              <a:latin typeface="Arial"/>
              <a:ea typeface="Arial"/>
              <a:cs typeface="Arial"/>
              <a:sym typeface="Arial"/>
            </a:endParaRPr>
          </a:p>
        </p:txBody>
      </p:sp>
      <p:sp>
        <p:nvSpPr>
          <p:cNvPr id="760" name="Google Shape;760;p27"/>
          <p:cNvSpPr/>
          <p:nvPr/>
        </p:nvSpPr>
        <p:spPr>
          <a:xfrm>
            <a:off x="4475163" y="2244725"/>
            <a:ext cx="4114800" cy="415448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en-US" sz="6600">
                <a:solidFill>
                  <a:srgbClr val="003E7E"/>
                </a:solidFill>
                <a:latin typeface="Times New Roman"/>
                <a:ea typeface="Times New Roman"/>
                <a:cs typeface="Times New Roman"/>
                <a:sym typeface="Times New Roman"/>
              </a:rPr>
              <a:t>“You are </a:t>
            </a:r>
            <a:endParaRPr/>
          </a:p>
          <a:p>
            <a:pPr indent="0" lvl="0" marL="0" marR="0" rtl="0" algn="ctr">
              <a:spcBef>
                <a:spcPts val="0"/>
              </a:spcBef>
              <a:spcAft>
                <a:spcPts val="0"/>
              </a:spcAft>
              <a:buNone/>
            </a:pPr>
            <a:r>
              <a:rPr b="1" i="1" lang="en-US" sz="6600">
                <a:solidFill>
                  <a:srgbClr val="003E7E"/>
                </a:solidFill>
                <a:latin typeface="Times New Roman"/>
                <a:ea typeface="Times New Roman"/>
                <a:cs typeface="Times New Roman"/>
                <a:sym typeface="Times New Roman"/>
              </a:rPr>
              <a:t>your calendar.”</a:t>
            </a:r>
            <a:r>
              <a:rPr b="1" i="1" lang="en-US" sz="6600">
                <a:solidFill>
                  <a:srgbClr val="003E7E"/>
                </a:solidFill>
                <a:latin typeface="Calibri"/>
                <a:ea typeface="Calibri"/>
                <a:cs typeface="Calibri"/>
                <a:sym typeface="Calibri"/>
              </a:rPr>
              <a:t>  </a:t>
            </a:r>
            <a:endParaRPr/>
          </a:p>
          <a:p>
            <a:pPr indent="0" lvl="0" marL="0" marR="0" rtl="0" algn="ctr">
              <a:spcBef>
                <a:spcPts val="0"/>
              </a:spcBef>
              <a:spcAft>
                <a:spcPts val="0"/>
              </a:spcAft>
              <a:buNone/>
            </a:pPr>
            <a:r>
              <a:t/>
            </a:r>
            <a:endParaRPr b="1" i="1" sz="6600">
              <a:solidFill>
                <a:srgbClr val="003E7E"/>
              </a:solidFill>
              <a:latin typeface="Arial"/>
              <a:ea typeface="Arial"/>
              <a:cs typeface="Arial"/>
              <a:sym typeface="Arial"/>
            </a:endParaRPr>
          </a:p>
        </p:txBody>
      </p:sp>
      <p:pic>
        <p:nvPicPr>
          <p:cNvPr descr="C:\Users\Renee\AppData\Local\Microsoft\Windows\Temporary Internet Files\Content.IE5\C040GAKK\MP900399290[1].jpg" id="761" name="Google Shape;761;p27"/>
          <p:cNvPicPr preferRelativeResize="0"/>
          <p:nvPr/>
        </p:nvPicPr>
        <p:blipFill rotWithShape="1">
          <a:blip r:embed="rId3">
            <a:alphaModFix/>
          </a:blip>
          <a:srcRect b="0" l="0" r="0" t="0"/>
          <a:stretch/>
        </p:blipFill>
        <p:spPr>
          <a:xfrm>
            <a:off x="960438" y="2244725"/>
            <a:ext cx="3641725" cy="2913063"/>
          </a:xfrm>
          <a:prstGeom prst="rect">
            <a:avLst/>
          </a:prstGeom>
          <a:noFill/>
          <a:ln>
            <a:noFill/>
          </a:ln>
        </p:spPr>
      </p:pic>
      <p:pic>
        <p:nvPicPr>
          <p:cNvPr descr="Logo&#10;&#10;Description automatically generated" id="762" name="Google Shape;762;p27"/>
          <p:cNvPicPr preferRelativeResize="0"/>
          <p:nvPr/>
        </p:nvPicPr>
        <p:blipFill rotWithShape="1">
          <a:blip r:embed="rId4">
            <a:alphaModFix/>
          </a:blip>
          <a:srcRect b="0" l="0" r="0" t="0"/>
          <a:stretch/>
        </p:blipFill>
        <p:spPr>
          <a:xfrm>
            <a:off x="227013" y="6069303"/>
            <a:ext cx="611221" cy="618206"/>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8" name="Shape 768"/>
        <p:cNvGrpSpPr/>
        <p:nvPr/>
      </p:nvGrpSpPr>
      <p:grpSpPr>
        <a:xfrm>
          <a:off x="0" y="0"/>
          <a:ext cx="0" cy="0"/>
          <a:chOff x="0" y="0"/>
          <a:chExt cx="0" cy="0"/>
        </a:xfrm>
      </p:grpSpPr>
      <p:sp>
        <p:nvSpPr>
          <p:cNvPr id="769" name="Google Shape;769;p28"/>
          <p:cNvSpPr txBox="1"/>
          <p:nvPr>
            <p:ph type="title"/>
          </p:nvPr>
        </p:nvSpPr>
        <p:spPr>
          <a:xfrm>
            <a:off x="1111250" y="484188"/>
            <a:ext cx="7202488" cy="1143000"/>
          </a:xfrm>
          <a:prstGeom prst="rect">
            <a:avLst/>
          </a:prstGeom>
          <a:noFill/>
          <a:ln>
            <a:noFill/>
          </a:ln>
        </p:spPr>
        <p:txBody>
          <a:bodyPr anchorCtr="0" anchor="t" bIns="0" lIns="0" spcFirstLastPara="1" rIns="0" wrap="square" tIns="0">
            <a:normAutofit/>
          </a:bodyPr>
          <a:lstStyle/>
          <a:p>
            <a:pPr indent="0" lvl="0" marL="0" rtl="0" algn="l">
              <a:lnSpc>
                <a:spcPct val="105555"/>
              </a:lnSpc>
              <a:spcBef>
                <a:spcPts val="0"/>
              </a:spcBef>
              <a:spcAft>
                <a:spcPts val="0"/>
              </a:spcAft>
              <a:buNone/>
            </a:pPr>
            <a:r>
              <a:rPr lang="en-US"/>
              <a:t>ALIGN WITH VALUES</a:t>
            </a:r>
            <a:endParaRPr/>
          </a:p>
        </p:txBody>
      </p:sp>
      <p:sp>
        <p:nvSpPr>
          <p:cNvPr id="770" name="Google Shape;770;p28"/>
          <p:cNvSpPr txBox="1"/>
          <p:nvPr>
            <p:ph idx="1" type="body"/>
          </p:nvPr>
        </p:nvSpPr>
        <p:spPr>
          <a:xfrm>
            <a:off x="1111250" y="1779588"/>
            <a:ext cx="7202488" cy="4192587"/>
          </a:xfrm>
          <a:prstGeom prst="rect">
            <a:avLst/>
          </a:prstGeom>
          <a:noFill/>
          <a:ln>
            <a:noFill/>
          </a:ln>
        </p:spPr>
        <p:txBody>
          <a:bodyPr anchorCtr="0" anchor="t" bIns="0" lIns="0" spcFirstLastPara="1" rIns="0" wrap="square" tIns="0">
            <a:noAutofit/>
          </a:bodyPr>
          <a:lstStyle/>
          <a:p>
            <a:pPr indent="-290513" lvl="0" marL="290513" rtl="0" algn="l">
              <a:spcBef>
                <a:spcPts val="0"/>
              </a:spcBef>
              <a:spcAft>
                <a:spcPts val="0"/>
              </a:spcAft>
              <a:buSzPts val="2600"/>
              <a:buFont typeface="Noto Sans Symbols"/>
              <a:buChar char="▪"/>
            </a:pPr>
            <a:r>
              <a:rPr lang="en-US">
                <a:latin typeface="Arial"/>
                <a:ea typeface="Arial"/>
                <a:cs typeface="Arial"/>
                <a:sym typeface="Arial"/>
              </a:rPr>
              <a:t>Calendars </a:t>
            </a:r>
            <a:endParaRPr/>
          </a:p>
          <a:p>
            <a:pPr indent="-290513" lvl="0" marL="290513" rtl="0" algn="l">
              <a:spcBef>
                <a:spcPts val="2000"/>
              </a:spcBef>
              <a:spcAft>
                <a:spcPts val="0"/>
              </a:spcAft>
              <a:buSzPts val="2600"/>
              <a:buFont typeface="Noto Sans Symbols"/>
              <a:buChar char="▪"/>
            </a:pPr>
            <a:r>
              <a:rPr lang="en-US">
                <a:latin typeface="Arial"/>
                <a:ea typeface="Arial"/>
                <a:cs typeface="Arial"/>
                <a:sym typeface="Arial"/>
              </a:rPr>
              <a:t>Checkbook</a:t>
            </a:r>
            <a:endParaRPr/>
          </a:p>
          <a:p>
            <a:pPr indent="-290513" lvl="0" marL="290513" rtl="0" algn="l">
              <a:spcBef>
                <a:spcPts val="2000"/>
              </a:spcBef>
              <a:spcAft>
                <a:spcPts val="0"/>
              </a:spcAft>
              <a:buSzPts val="2600"/>
              <a:buFont typeface="Noto Sans Symbols"/>
              <a:buChar char="▪"/>
            </a:pPr>
            <a:r>
              <a:rPr lang="en-US">
                <a:latin typeface="Arial"/>
                <a:ea typeface="Arial"/>
                <a:cs typeface="Arial"/>
                <a:sym typeface="Arial"/>
              </a:rPr>
              <a:t>Stories </a:t>
            </a:r>
            <a:endParaRPr/>
          </a:p>
          <a:p>
            <a:pPr indent="-290513" lvl="0" marL="290513" rtl="0" algn="l">
              <a:spcBef>
                <a:spcPts val="2000"/>
              </a:spcBef>
              <a:spcAft>
                <a:spcPts val="0"/>
              </a:spcAft>
              <a:buSzPts val="2600"/>
              <a:buFont typeface="Noto Sans Symbols"/>
              <a:buChar char="▪"/>
            </a:pPr>
            <a:r>
              <a:rPr lang="en-US">
                <a:latin typeface="Arial"/>
                <a:ea typeface="Arial"/>
                <a:cs typeface="Arial"/>
                <a:sym typeface="Arial"/>
              </a:rPr>
              <a:t>Language </a:t>
            </a:r>
            <a:endParaRPr/>
          </a:p>
          <a:p>
            <a:pPr indent="-290513" lvl="0" marL="290513" rtl="0" algn="l">
              <a:spcBef>
                <a:spcPts val="2000"/>
              </a:spcBef>
              <a:spcAft>
                <a:spcPts val="0"/>
              </a:spcAft>
              <a:buSzPts val="2600"/>
              <a:buFont typeface="Noto Sans Symbols"/>
              <a:buChar char="▪"/>
            </a:pPr>
            <a:r>
              <a:rPr lang="en-US">
                <a:latin typeface="Arial"/>
                <a:ea typeface="Arial"/>
                <a:cs typeface="Arial"/>
                <a:sym typeface="Arial"/>
              </a:rPr>
              <a:t>Measurements </a:t>
            </a:r>
            <a:endParaRPr/>
          </a:p>
          <a:p>
            <a:pPr indent="-290513" lvl="0" marL="290513" rtl="0" algn="l">
              <a:spcBef>
                <a:spcPts val="2000"/>
              </a:spcBef>
              <a:spcAft>
                <a:spcPts val="0"/>
              </a:spcAft>
              <a:buSzPts val="2600"/>
              <a:buFont typeface="Noto Sans Symbols"/>
              <a:buChar char="▪"/>
            </a:pPr>
            <a:r>
              <a:rPr lang="en-US">
                <a:latin typeface="Arial"/>
                <a:ea typeface="Arial"/>
                <a:cs typeface="Arial"/>
                <a:sym typeface="Arial"/>
              </a:rPr>
              <a:t>Rewards </a:t>
            </a:r>
            <a:endParaRPr/>
          </a:p>
        </p:txBody>
      </p:sp>
      <p:pic>
        <p:nvPicPr>
          <p:cNvPr descr="Logo&#10;&#10;Description automatically generated" id="771" name="Google Shape;771;p28"/>
          <p:cNvPicPr preferRelativeResize="0"/>
          <p:nvPr/>
        </p:nvPicPr>
        <p:blipFill rotWithShape="1">
          <a:blip r:embed="rId3">
            <a:alphaModFix/>
          </a:blip>
          <a:srcRect b="0" l="0" r="0" t="0"/>
          <a:stretch/>
        </p:blipFill>
        <p:spPr>
          <a:xfrm>
            <a:off x="227013" y="6069303"/>
            <a:ext cx="611221" cy="618206"/>
          </a:xfrm>
          <a:prstGeom prst="rect">
            <a:avLst/>
          </a:prstGeom>
          <a:noFill/>
          <a:ln>
            <a:noFill/>
          </a:ln>
        </p:spPr>
      </p:pic>
    </p:spTree>
  </p:cSld>
  <p:clrMapOvr>
    <a:masterClrMapping/>
  </p:clrMapOvr>
  <p:transition>
    <p:wipe dir="r"/>
  </p:transition>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6" name="Shape 776"/>
        <p:cNvGrpSpPr/>
        <p:nvPr/>
      </p:nvGrpSpPr>
      <p:grpSpPr>
        <a:xfrm>
          <a:off x="0" y="0"/>
          <a:ext cx="0" cy="0"/>
          <a:chOff x="0" y="0"/>
          <a:chExt cx="0" cy="0"/>
        </a:xfrm>
      </p:grpSpPr>
      <p:sp>
        <p:nvSpPr>
          <p:cNvPr id="777" name="Google Shape;777;p29"/>
          <p:cNvSpPr txBox="1"/>
          <p:nvPr>
            <p:ph type="title"/>
          </p:nvPr>
        </p:nvSpPr>
        <p:spPr>
          <a:xfrm>
            <a:off x="1111250" y="484188"/>
            <a:ext cx="7202488" cy="1143000"/>
          </a:xfrm>
          <a:prstGeom prst="rect">
            <a:avLst/>
          </a:prstGeom>
          <a:noFill/>
          <a:ln>
            <a:noFill/>
          </a:ln>
        </p:spPr>
        <p:txBody>
          <a:bodyPr anchorCtr="0" anchor="t" bIns="0" lIns="0" spcFirstLastPara="1" rIns="0" wrap="square" tIns="0">
            <a:normAutofit/>
          </a:bodyPr>
          <a:lstStyle/>
          <a:p>
            <a:pPr indent="0" lvl="0" marL="0" rtl="0" algn="l">
              <a:lnSpc>
                <a:spcPct val="105555"/>
              </a:lnSpc>
              <a:spcBef>
                <a:spcPts val="0"/>
              </a:spcBef>
              <a:spcAft>
                <a:spcPts val="0"/>
              </a:spcAft>
              <a:buNone/>
            </a:pPr>
            <a:r>
              <a:rPr lang="en-US"/>
              <a:t>FROM VALUES TO VISION</a:t>
            </a:r>
            <a:endParaRPr/>
          </a:p>
        </p:txBody>
      </p:sp>
      <p:sp>
        <p:nvSpPr>
          <p:cNvPr id="778" name="Google Shape;778;p29"/>
          <p:cNvSpPr/>
          <p:nvPr/>
        </p:nvSpPr>
        <p:spPr>
          <a:xfrm>
            <a:off x="1011238" y="4233863"/>
            <a:ext cx="3733800" cy="1019175"/>
          </a:xfrm>
          <a:prstGeom prst="rect">
            <a:avLst/>
          </a:prstGeom>
          <a:solidFill>
            <a:srgbClr val="006052"/>
          </a:solidFill>
          <a:ln cap="flat" cmpd="sng" w="9525">
            <a:solidFill>
              <a:srgbClr val="00927E"/>
            </a:solidFill>
            <a:prstDash val="solid"/>
            <a:miter lim="800000"/>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rPr b="1" lang="en-US" sz="3200">
                <a:solidFill>
                  <a:srgbClr val="FFFFFF"/>
                </a:solidFill>
                <a:latin typeface="Arial"/>
                <a:ea typeface="Arial"/>
                <a:cs typeface="Arial"/>
                <a:sym typeface="Arial"/>
              </a:rPr>
              <a:t>Personal Values</a:t>
            </a:r>
            <a:endParaRPr/>
          </a:p>
        </p:txBody>
      </p:sp>
      <p:sp>
        <p:nvSpPr>
          <p:cNvPr id="779" name="Google Shape;779;p29"/>
          <p:cNvSpPr/>
          <p:nvPr/>
        </p:nvSpPr>
        <p:spPr>
          <a:xfrm>
            <a:off x="1011238" y="3001963"/>
            <a:ext cx="2751137" cy="1219200"/>
          </a:xfrm>
          <a:prstGeom prst="rect">
            <a:avLst/>
          </a:prstGeom>
          <a:solidFill>
            <a:srgbClr val="00927D"/>
          </a:solidFill>
          <a:ln cap="flat" cmpd="sng" w="9525">
            <a:solidFill>
              <a:srgbClr val="00927E"/>
            </a:solidFill>
            <a:prstDash val="solid"/>
            <a:miter lim="800000"/>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rPr b="1" lang="en-US" sz="3200">
                <a:solidFill>
                  <a:srgbClr val="FFFFFF"/>
                </a:solidFill>
                <a:latin typeface="Arial"/>
                <a:ea typeface="Arial"/>
                <a:cs typeface="Arial"/>
                <a:sym typeface="Arial"/>
              </a:rPr>
              <a:t>Leadership Philosophy</a:t>
            </a:r>
            <a:endParaRPr/>
          </a:p>
        </p:txBody>
      </p:sp>
      <p:pic>
        <p:nvPicPr>
          <p:cNvPr descr="Logo&#10;&#10;Description automatically generated" id="780" name="Google Shape;780;p29"/>
          <p:cNvPicPr preferRelativeResize="0"/>
          <p:nvPr/>
        </p:nvPicPr>
        <p:blipFill rotWithShape="1">
          <a:blip r:embed="rId3">
            <a:alphaModFix/>
          </a:blip>
          <a:srcRect b="0" l="0" r="0" t="0"/>
          <a:stretch/>
        </p:blipFill>
        <p:spPr>
          <a:xfrm>
            <a:off x="227013" y="6069303"/>
            <a:ext cx="611221" cy="61820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9"/>
                                        </p:tgtEl>
                                        <p:attrNameLst>
                                          <p:attrName>style.visibility</p:attrName>
                                        </p:attrNameLst>
                                      </p:cBhvr>
                                      <p:to>
                                        <p:strVal val="visible"/>
                                      </p:to>
                                    </p:set>
                                    <p:animEffect filter="fade" transition="in">
                                      <p:cBhvr>
                                        <p:cTn dur="1000"/>
                                        <p:tgtEl>
                                          <p:spTgt spid="7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0" name="Shape 530"/>
        <p:cNvGrpSpPr/>
        <p:nvPr/>
      </p:nvGrpSpPr>
      <p:grpSpPr>
        <a:xfrm>
          <a:off x="0" y="0"/>
          <a:ext cx="0" cy="0"/>
          <a:chOff x="0" y="0"/>
          <a:chExt cx="0" cy="0"/>
        </a:xfrm>
      </p:grpSpPr>
      <p:pic>
        <p:nvPicPr>
          <p:cNvPr descr="Michael curtis-2.png" id="531" name="Google Shape;531;p3"/>
          <p:cNvPicPr preferRelativeResize="0"/>
          <p:nvPr/>
        </p:nvPicPr>
        <p:blipFill rotWithShape="1">
          <a:blip r:embed="rId3">
            <a:alphaModFix/>
          </a:blip>
          <a:srcRect b="6493" l="0" r="0" t="-1559"/>
          <a:stretch/>
        </p:blipFill>
        <p:spPr>
          <a:xfrm>
            <a:off x="-1588" y="-114300"/>
            <a:ext cx="9167813" cy="6972300"/>
          </a:xfrm>
          <a:prstGeom prst="rect">
            <a:avLst/>
          </a:prstGeom>
          <a:noFill/>
          <a:ln>
            <a:noFill/>
          </a:ln>
        </p:spPr>
      </p:pic>
      <p:pic>
        <p:nvPicPr>
          <p:cNvPr descr="Texas Seal.jpg" id="532" name="Google Shape;532;p3"/>
          <p:cNvPicPr preferRelativeResize="0"/>
          <p:nvPr/>
        </p:nvPicPr>
        <p:blipFill rotWithShape="1">
          <a:blip r:embed="rId4">
            <a:alphaModFix/>
          </a:blip>
          <a:srcRect b="0" l="0" r="0" t="0"/>
          <a:stretch/>
        </p:blipFill>
        <p:spPr>
          <a:xfrm>
            <a:off x="190500" y="136525"/>
            <a:ext cx="1011238" cy="1011238"/>
          </a:xfrm>
          <a:prstGeom prst="rect">
            <a:avLst/>
          </a:prstGeom>
          <a:noFill/>
          <a:ln>
            <a:noFill/>
          </a:ln>
        </p:spPr>
      </p:pic>
      <p:pic>
        <p:nvPicPr>
          <p:cNvPr descr="NOTW.jpg" id="533" name="Google Shape;533;p3"/>
          <p:cNvPicPr preferRelativeResize="0"/>
          <p:nvPr/>
        </p:nvPicPr>
        <p:blipFill rotWithShape="1">
          <a:blip r:embed="rId5">
            <a:alphaModFix/>
          </a:blip>
          <a:srcRect b="0" l="0" r="0" t="0"/>
          <a:stretch/>
        </p:blipFill>
        <p:spPr>
          <a:xfrm>
            <a:off x="8039100" y="5965825"/>
            <a:ext cx="946150" cy="663575"/>
          </a:xfrm>
          <a:prstGeom prst="rect">
            <a:avLst/>
          </a:prstGeom>
          <a:noFill/>
          <a:ln>
            <a:noFill/>
          </a:ln>
        </p:spPr>
      </p:pic>
      <p:pic>
        <p:nvPicPr>
          <p:cNvPr descr="Air Force.jpg" id="534" name="Google Shape;534;p3"/>
          <p:cNvPicPr preferRelativeResize="0"/>
          <p:nvPr/>
        </p:nvPicPr>
        <p:blipFill rotWithShape="1">
          <a:blip r:embed="rId6">
            <a:alphaModFix/>
          </a:blip>
          <a:srcRect b="0" l="0" r="0" t="0"/>
          <a:stretch/>
        </p:blipFill>
        <p:spPr>
          <a:xfrm>
            <a:off x="7964488" y="136525"/>
            <a:ext cx="1020762" cy="10223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6" name="Shape 786"/>
        <p:cNvGrpSpPr/>
        <p:nvPr/>
      </p:nvGrpSpPr>
      <p:grpSpPr>
        <a:xfrm>
          <a:off x="0" y="0"/>
          <a:ext cx="0" cy="0"/>
          <a:chOff x="0" y="0"/>
          <a:chExt cx="0" cy="0"/>
        </a:xfrm>
      </p:grpSpPr>
      <p:sp>
        <p:nvSpPr>
          <p:cNvPr id="787" name="Google Shape;787;p30"/>
          <p:cNvSpPr txBox="1"/>
          <p:nvPr>
            <p:ph type="title"/>
          </p:nvPr>
        </p:nvSpPr>
        <p:spPr>
          <a:xfrm>
            <a:off x="1111250" y="484188"/>
            <a:ext cx="7202488" cy="1143000"/>
          </a:xfrm>
          <a:prstGeom prst="rect">
            <a:avLst/>
          </a:prstGeom>
          <a:noFill/>
          <a:ln>
            <a:noFill/>
          </a:ln>
        </p:spPr>
        <p:txBody>
          <a:bodyPr anchorCtr="0" anchor="t" bIns="0" lIns="0" spcFirstLastPara="1" rIns="0" wrap="square" tIns="0">
            <a:normAutofit/>
          </a:bodyPr>
          <a:lstStyle/>
          <a:p>
            <a:pPr indent="0" lvl="0" marL="0" rtl="0" algn="l">
              <a:lnSpc>
                <a:spcPct val="100000"/>
              </a:lnSpc>
              <a:spcBef>
                <a:spcPts val="0"/>
              </a:spcBef>
              <a:spcAft>
                <a:spcPts val="0"/>
              </a:spcAft>
              <a:buNone/>
            </a:pPr>
            <a:r>
              <a:rPr lang="en-US"/>
              <a:t>INSPIRE A SHARED VISION</a:t>
            </a:r>
            <a:endParaRPr/>
          </a:p>
        </p:txBody>
      </p:sp>
      <p:pic>
        <p:nvPicPr>
          <p:cNvPr descr="Logo&#10;&#10;Description automatically generated" id="788" name="Google Shape;788;p30"/>
          <p:cNvPicPr preferRelativeResize="0"/>
          <p:nvPr/>
        </p:nvPicPr>
        <p:blipFill rotWithShape="1">
          <a:blip r:embed="rId3">
            <a:alphaModFix/>
          </a:blip>
          <a:srcRect b="0" l="0" r="0" t="0"/>
          <a:stretch/>
        </p:blipFill>
        <p:spPr>
          <a:xfrm>
            <a:off x="227013" y="6069303"/>
            <a:ext cx="611221" cy="618206"/>
          </a:xfrm>
          <a:prstGeom prst="rect">
            <a:avLst/>
          </a:prstGeom>
          <a:noFill/>
          <a:ln>
            <a:noFill/>
          </a:ln>
        </p:spPr>
      </p:pic>
    </p:spTree>
  </p:cSld>
  <p:clrMapOvr>
    <a:masterClrMapping/>
  </p:clrMapOvr>
  <p:transition>
    <p:wipe dir="r"/>
  </p:transition>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4" name="Shape 794"/>
        <p:cNvGrpSpPr/>
        <p:nvPr/>
      </p:nvGrpSpPr>
      <p:grpSpPr>
        <a:xfrm>
          <a:off x="0" y="0"/>
          <a:ext cx="0" cy="0"/>
          <a:chOff x="0" y="0"/>
          <a:chExt cx="0" cy="0"/>
        </a:xfrm>
      </p:grpSpPr>
      <p:sp>
        <p:nvSpPr>
          <p:cNvPr id="795" name="Google Shape;795;p31"/>
          <p:cNvSpPr txBox="1"/>
          <p:nvPr>
            <p:ph type="title"/>
          </p:nvPr>
        </p:nvSpPr>
        <p:spPr>
          <a:xfrm>
            <a:off x="1111250" y="484188"/>
            <a:ext cx="7202488" cy="1143000"/>
          </a:xfrm>
          <a:prstGeom prst="rect">
            <a:avLst/>
          </a:prstGeom>
          <a:noFill/>
          <a:ln>
            <a:noFill/>
          </a:ln>
        </p:spPr>
        <p:txBody>
          <a:bodyPr anchorCtr="0" anchor="t" bIns="0" lIns="0" spcFirstLastPara="1" rIns="0" wrap="square" tIns="0">
            <a:normAutofit/>
          </a:bodyPr>
          <a:lstStyle/>
          <a:p>
            <a:pPr indent="0" lvl="0" marL="0" rtl="0" algn="l">
              <a:lnSpc>
                <a:spcPct val="105555"/>
              </a:lnSpc>
              <a:spcBef>
                <a:spcPts val="0"/>
              </a:spcBef>
              <a:spcAft>
                <a:spcPts val="0"/>
              </a:spcAft>
              <a:buNone/>
            </a:pPr>
            <a:r>
              <a:rPr lang="en-US"/>
              <a:t>INSPIRE A SHARED VISION</a:t>
            </a:r>
            <a:endParaRPr/>
          </a:p>
        </p:txBody>
      </p:sp>
      <p:sp>
        <p:nvSpPr>
          <p:cNvPr id="796" name="Google Shape;796;p31"/>
          <p:cNvSpPr txBox="1"/>
          <p:nvPr>
            <p:ph idx="1" type="body"/>
          </p:nvPr>
        </p:nvSpPr>
        <p:spPr>
          <a:xfrm>
            <a:off x="1111252" y="1780130"/>
            <a:ext cx="7203056" cy="4192407"/>
          </a:xfrm>
          <a:prstGeom prst="rect">
            <a:avLst/>
          </a:prstGeom>
          <a:noFill/>
          <a:ln>
            <a:noFill/>
          </a:ln>
        </p:spPr>
        <p:txBody>
          <a:bodyPr anchorCtr="0" anchor="t" bIns="0" lIns="0" spcFirstLastPara="1" rIns="0" wrap="square" tIns="0">
            <a:noAutofit/>
          </a:bodyPr>
          <a:lstStyle/>
          <a:p>
            <a:pPr indent="0" lvl="0" marL="0" rtl="0" algn="l">
              <a:lnSpc>
                <a:spcPct val="121212"/>
              </a:lnSpc>
              <a:spcBef>
                <a:spcPts val="0"/>
              </a:spcBef>
              <a:spcAft>
                <a:spcPts val="0"/>
              </a:spcAft>
              <a:buSzPts val="3300"/>
              <a:buNone/>
            </a:pPr>
            <a:r>
              <a:rPr lang="en-US"/>
              <a:t>Envision the future by imagining exciting and ennobling possibilities.</a:t>
            </a:r>
            <a:endParaRPr/>
          </a:p>
          <a:p>
            <a:pPr indent="0" lvl="0" marL="0" rtl="0" algn="l">
              <a:lnSpc>
                <a:spcPct val="121212"/>
              </a:lnSpc>
              <a:spcBef>
                <a:spcPts val="4000"/>
              </a:spcBef>
              <a:spcAft>
                <a:spcPts val="0"/>
              </a:spcAft>
              <a:buSzPts val="3300"/>
              <a:buNone/>
            </a:pPr>
            <a:r>
              <a:rPr lang="en-US"/>
              <a:t>Enlist others in a common vision </a:t>
            </a:r>
            <a:br>
              <a:rPr lang="en-US"/>
            </a:br>
            <a:r>
              <a:rPr lang="en-US"/>
              <a:t>by appealing to shared aspirations.</a:t>
            </a:r>
            <a:endParaRPr/>
          </a:p>
        </p:txBody>
      </p:sp>
      <p:pic>
        <p:nvPicPr>
          <p:cNvPr descr="Logo&#10;&#10;Description automatically generated" id="797" name="Google Shape;797;p31"/>
          <p:cNvPicPr preferRelativeResize="0"/>
          <p:nvPr/>
        </p:nvPicPr>
        <p:blipFill rotWithShape="1">
          <a:blip r:embed="rId3">
            <a:alphaModFix/>
          </a:blip>
          <a:srcRect b="0" l="0" r="0" t="0"/>
          <a:stretch/>
        </p:blipFill>
        <p:spPr>
          <a:xfrm>
            <a:off x="227013" y="6069303"/>
            <a:ext cx="611221" cy="618206"/>
          </a:xfrm>
          <a:prstGeom prst="rect">
            <a:avLst/>
          </a:prstGeom>
          <a:noFill/>
          <a:ln>
            <a:noFill/>
          </a:ln>
        </p:spPr>
      </p:pic>
    </p:spTree>
  </p:cSld>
  <p:clrMapOvr>
    <a:masterClrMapping/>
  </p:clrMapOvr>
  <p:transition>
    <p:wipe dir="r"/>
  </p:transition>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2" name="Shape 802"/>
        <p:cNvGrpSpPr/>
        <p:nvPr/>
      </p:nvGrpSpPr>
      <p:grpSpPr>
        <a:xfrm>
          <a:off x="0" y="0"/>
          <a:ext cx="0" cy="0"/>
          <a:chOff x="0" y="0"/>
          <a:chExt cx="0" cy="0"/>
        </a:xfrm>
      </p:grpSpPr>
      <p:pic>
        <p:nvPicPr>
          <p:cNvPr descr="It's Kind of.pdf" id="803" name="Google Shape;803;p32"/>
          <p:cNvPicPr preferRelativeResize="0"/>
          <p:nvPr/>
        </p:nvPicPr>
        <p:blipFill rotWithShape="1">
          <a:blip r:embed="rId3">
            <a:alphaModFix/>
          </a:blip>
          <a:srcRect b="0" l="0" r="0" t="0"/>
          <a:stretch/>
        </p:blipFill>
        <p:spPr>
          <a:xfrm>
            <a:off x="0" y="0"/>
            <a:ext cx="9144000" cy="68580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9" name="Shape 809"/>
        <p:cNvGrpSpPr/>
        <p:nvPr/>
      </p:nvGrpSpPr>
      <p:grpSpPr>
        <a:xfrm>
          <a:off x="0" y="0"/>
          <a:ext cx="0" cy="0"/>
          <a:chOff x="0" y="0"/>
          <a:chExt cx="0" cy="0"/>
        </a:xfrm>
      </p:grpSpPr>
      <p:sp>
        <p:nvSpPr>
          <p:cNvPr id="810" name="Google Shape;810;p33"/>
          <p:cNvSpPr txBox="1"/>
          <p:nvPr>
            <p:ph idx="4294967295" type="body"/>
          </p:nvPr>
        </p:nvSpPr>
        <p:spPr>
          <a:xfrm>
            <a:off x="857250" y="307975"/>
            <a:ext cx="7202488" cy="5254625"/>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004990"/>
              </a:buClr>
              <a:buSzPts val="4100"/>
              <a:buFont typeface="Noto Sans Symbols"/>
              <a:buNone/>
            </a:pPr>
            <a:r>
              <a:rPr b="1" i="1" lang="en-US" sz="4100">
                <a:solidFill>
                  <a:srgbClr val="004990"/>
                </a:solidFill>
                <a:latin typeface="Arial"/>
                <a:ea typeface="Arial"/>
                <a:cs typeface="Arial"/>
                <a:sym typeface="Arial"/>
              </a:rPr>
              <a:t>If change is not connected to a higher purpose,</a:t>
            </a:r>
            <a:endParaRPr/>
          </a:p>
          <a:p>
            <a:pPr indent="0" lvl="0" marL="0" rtl="0" algn="ctr">
              <a:spcBef>
                <a:spcPts val="820"/>
              </a:spcBef>
              <a:spcAft>
                <a:spcPts val="0"/>
              </a:spcAft>
              <a:buClr>
                <a:srgbClr val="004990"/>
              </a:buClr>
              <a:buSzPts val="4100"/>
              <a:buFont typeface="Noto Sans Symbols"/>
              <a:buNone/>
            </a:pPr>
            <a:r>
              <a:rPr b="1" i="1" lang="en-US" sz="4100">
                <a:solidFill>
                  <a:srgbClr val="004990"/>
                </a:solidFill>
                <a:latin typeface="Arial"/>
                <a:ea typeface="Arial"/>
                <a:cs typeface="Arial"/>
                <a:sym typeface="Arial"/>
              </a:rPr>
              <a:t>why should we invest ourselves?</a:t>
            </a:r>
            <a:endParaRPr/>
          </a:p>
          <a:p>
            <a:pPr indent="0" lvl="0" marL="0" rtl="0" algn="ctr">
              <a:spcBef>
                <a:spcPts val="820"/>
              </a:spcBef>
              <a:spcAft>
                <a:spcPts val="0"/>
              </a:spcAft>
              <a:buClr>
                <a:schemeClr val="dk1"/>
              </a:buClr>
              <a:buSzPts val="4100"/>
              <a:buFont typeface="Noto Sans Symbols"/>
              <a:buNone/>
            </a:pPr>
            <a:r>
              <a:t/>
            </a:r>
            <a:endParaRPr b="1" i="1" sz="4100">
              <a:solidFill>
                <a:srgbClr val="004990"/>
              </a:solidFill>
              <a:latin typeface="Arial"/>
              <a:ea typeface="Arial"/>
              <a:cs typeface="Arial"/>
              <a:sym typeface="Arial"/>
            </a:endParaRPr>
          </a:p>
          <a:p>
            <a:pPr indent="0" lvl="0" marL="0" rtl="0" algn="ctr">
              <a:spcBef>
                <a:spcPts val="820"/>
              </a:spcBef>
              <a:spcAft>
                <a:spcPts val="0"/>
              </a:spcAft>
              <a:buClr>
                <a:srgbClr val="004990"/>
              </a:buClr>
              <a:buSzPts val="4100"/>
              <a:buFont typeface="Noto Sans Symbols"/>
              <a:buNone/>
            </a:pPr>
            <a:r>
              <a:rPr b="1" i="1" lang="en-US" sz="4100">
                <a:solidFill>
                  <a:srgbClr val="004990"/>
                </a:solidFill>
                <a:latin typeface="Arial"/>
                <a:ea typeface="Arial"/>
                <a:cs typeface="Arial"/>
                <a:sym typeface="Arial"/>
              </a:rPr>
              <a:t>People commit to CAUSES, not PLANS.</a:t>
            </a:r>
            <a:endParaRPr b="1">
              <a:solidFill>
                <a:srgbClr val="004990"/>
              </a:solidFill>
              <a:latin typeface="Arial"/>
              <a:ea typeface="Arial"/>
              <a:cs typeface="Arial"/>
              <a:sym typeface="Arial"/>
            </a:endParaRPr>
          </a:p>
        </p:txBody>
      </p:sp>
      <p:pic>
        <p:nvPicPr>
          <p:cNvPr descr="Logo&#10;&#10;Description automatically generated" id="811" name="Google Shape;811;p33"/>
          <p:cNvPicPr preferRelativeResize="0"/>
          <p:nvPr/>
        </p:nvPicPr>
        <p:blipFill rotWithShape="1">
          <a:blip r:embed="rId3">
            <a:alphaModFix/>
          </a:blip>
          <a:srcRect b="0" l="0" r="0" t="0"/>
          <a:stretch/>
        </p:blipFill>
        <p:spPr>
          <a:xfrm>
            <a:off x="227013" y="6069303"/>
            <a:ext cx="611221" cy="618206"/>
          </a:xfrm>
          <a:prstGeom prst="rect">
            <a:avLst/>
          </a:prstGeom>
          <a:noFill/>
          <a:ln>
            <a:noFill/>
          </a:ln>
        </p:spPr>
      </p:pic>
    </p:spTree>
  </p:cSld>
  <p:clrMapOvr>
    <a:masterClrMapping/>
  </p:clrMapOvr>
  <p:transition>
    <p:wipe dir="r"/>
  </p:transition>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7" name="Shape 817"/>
        <p:cNvGrpSpPr/>
        <p:nvPr/>
      </p:nvGrpSpPr>
      <p:grpSpPr>
        <a:xfrm>
          <a:off x="0" y="0"/>
          <a:ext cx="0" cy="0"/>
          <a:chOff x="0" y="0"/>
          <a:chExt cx="0" cy="0"/>
        </a:xfrm>
      </p:grpSpPr>
      <p:sp>
        <p:nvSpPr>
          <p:cNvPr id="818" name="Google Shape;818;p34"/>
          <p:cNvSpPr/>
          <p:nvPr/>
        </p:nvSpPr>
        <p:spPr>
          <a:xfrm>
            <a:off x="965200" y="355600"/>
            <a:ext cx="7480300" cy="5562600"/>
          </a:xfrm>
          <a:prstGeom prst="roundRect">
            <a:avLst>
              <a:gd fmla="val 6620" name="adj"/>
            </a:avLst>
          </a:prstGeom>
          <a:blipFill rotWithShape="1">
            <a:blip r:embed="rId3">
              <a:alphaModFix/>
            </a:blip>
            <a:stretch>
              <a:fillRect b="0" l="0" r="0" t="0"/>
            </a:stretch>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19" name="Google Shape;819;p34"/>
          <p:cNvSpPr txBox="1"/>
          <p:nvPr/>
        </p:nvSpPr>
        <p:spPr>
          <a:xfrm>
            <a:off x="1055688" y="3833813"/>
            <a:ext cx="3962400" cy="1939925"/>
          </a:xfrm>
          <a:prstGeom prst="rect">
            <a:avLst/>
          </a:prstGeom>
          <a:solidFill>
            <a:srgbClr val="7F7F7F"/>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000">
                <a:solidFill>
                  <a:schemeClr val="lt1"/>
                </a:solidFill>
                <a:latin typeface="Varela"/>
                <a:ea typeface="Varela"/>
                <a:cs typeface="Varela"/>
                <a:sym typeface="Varela"/>
              </a:rPr>
              <a:t>“I have a list of measurable objectives”</a:t>
            </a:r>
            <a:endParaRPr/>
          </a:p>
        </p:txBody>
      </p:sp>
      <p:pic>
        <p:nvPicPr>
          <p:cNvPr descr="Logo&#10;&#10;Description automatically generated" id="820" name="Google Shape;820;p34"/>
          <p:cNvPicPr preferRelativeResize="0"/>
          <p:nvPr/>
        </p:nvPicPr>
        <p:blipFill rotWithShape="1">
          <a:blip r:embed="rId4">
            <a:alphaModFix/>
          </a:blip>
          <a:srcRect b="0" l="0" r="0" t="0"/>
          <a:stretch/>
        </p:blipFill>
        <p:spPr>
          <a:xfrm>
            <a:off x="227013" y="6069303"/>
            <a:ext cx="611221" cy="618206"/>
          </a:xfrm>
          <a:prstGeom prst="rect">
            <a:avLst/>
          </a:prstGeom>
          <a:noFill/>
          <a:ln>
            <a:noFill/>
          </a:ln>
        </p:spPr>
      </p:pic>
    </p:spTree>
  </p:cSld>
  <p:clrMapOvr>
    <a:masterClrMapping/>
  </p:clrMapOvr>
  <p:transition>
    <p:wipe dir="r"/>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1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6" name="Shape 826"/>
        <p:cNvGrpSpPr/>
        <p:nvPr/>
      </p:nvGrpSpPr>
      <p:grpSpPr>
        <a:xfrm>
          <a:off x="0" y="0"/>
          <a:ext cx="0" cy="0"/>
          <a:chOff x="0" y="0"/>
          <a:chExt cx="0" cy="0"/>
        </a:xfrm>
      </p:grpSpPr>
      <p:sp>
        <p:nvSpPr>
          <p:cNvPr id="827" name="Google Shape;827;p35"/>
          <p:cNvSpPr/>
          <p:nvPr/>
        </p:nvSpPr>
        <p:spPr>
          <a:xfrm>
            <a:off x="965200" y="355600"/>
            <a:ext cx="7480300" cy="5562600"/>
          </a:xfrm>
          <a:prstGeom prst="roundRect">
            <a:avLst>
              <a:gd fmla="val 6620" name="adj"/>
            </a:avLst>
          </a:prstGeom>
          <a:blipFill rotWithShape="1">
            <a:blip r:embed="rId3">
              <a:alphaModFix/>
            </a:blip>
            <a:stretch>
              <a:fillRect b="0" l="0" r="0" t="0"/>
            </a:stretch>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28" name="Google Shape;828;p35"/>
          <p:cNvSpPr txBox="1"/>
          <p:nvPr/>
        </p:nvSpPr>
        <p:spPr>
          <a:xfrm>
            <a:off x="1114425" y="5035550"/>
            <a:ext cx="4313238" cy="708025"/>
          </a:xfrm>
          <a:prstGeom prst="rect">
            <a:avLst/>
          </a:prstGeom>
          <a:solidFill>
            <a:srgbClr val="7F7F7F"/>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000">
                <a:solidFill>
                  <a:schemeClr val="lt1"/>
                </a:solidFill>
                <a:latin typeface="Varela"/>
                <a:ea typeface="Varela"/>
                <a:cs typeface="Varela"/>
                <a:sym typeface="Varela"/>
              </a:rPr>
              <a:t>“I have a dream”</a:t>
            </a:r>
            <a:endParaRPr/>
          </a:p>
        </p:txBody>
      </p:sp>
      <p:pic>
        <p:nvPicPr>
          <p:cNvPr descr="Logo&#10;&#10;Description automatically generated" id="829" name="Google Shape;829;p35"/>
          <p:cNvPicPr preferRelativeResize="0"/>
          <p:nvPr/>
        </p:nvPicPr>
        <p:blipFill rotWithShape="1">
          <a:blip r:embed="rId4">
            <a:alphaModFix/>
          </a:blip>
          <a:srcRect b="0" l="0" r="0" t="0"/>
          <a:stretch/>
        </p:blipFill>
        <p:spPr>
          <a:xfrm>
            <a:off x="227013" y="6069303"/>
            <a:ext cx="611221" cy="618206"/>
          </a:xfrm>
          <a:prstGeom prst="rect">
            <a:avLst/>
          </a:prstGeom>
          <a:noFill/>
          <a:ln>
            <a:noFill/>
          </a:ln>
        </p:spPr>
      </p:pic>
    </p:spTree>
  </p:cSld>
  <p:clrMapOvr>
    <a:masterClrMapping/>
  </p:clrMapOvr>
  <p:transition>
    <p:wipe dir="r"/>
  </p:transition>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5" name="Shape 835"/>
        <p:cNvGrpSpPr/>
        <p:nvPr/>
      </p:nvGrpSpPr>
      <p:grpSpPr>
        <a:xfrm>
          <a:off x="0" y="0"/>
          <a:ext cx="0" cy="0"/>
          <a:chOff x="0" y="0"/>
          <a:chExt cx="0" cy="0"/>
        </a:xfrm>
      </p:grpSpPr>
      <p:sp>
        <p:nvSpPr>
          <p:cNvPr id="836" name="Google Shape;836;p36"/>
          <p:cNvSpPr txBox="1"/>
          <p:nvPr>
            <p:ph type="title"/>
          </p:nvPr>
        </p:nvSpPr>
        <p:spPr>
          <a:xfrm>
            <a:off x="1111250" y="484188"/>
            <a:ext cx="7202488" cy="1143000"/>
          </a:xfrm>
          <a:prstGeom prst="rect">
            <a:avLst/>
          </a:prstGeom>
          <a:noFill/>
          <a:ln>
            <a:noFill/>
          </a:ln>
        </p:spPr>
        <p:txBody>
          <a:bodyPr anchorCtr="0" anchor="t" bIns="0" lIns="0" spcFirstLastPara="1" rIns="0" wrap="square" tIns="0">
            <a:normAutofit/>
          </a:bodyPr>
          <a:lstStyle/>
          <a:p>
            <a:pPr indent="0" lvl="0" marL="0" rtl="0" algn="l">
              <a:lnSpc>
                <a:spcPct val="100000"/>
              </a:lnSpc>
              <a:spcBef>
                <a:spcPts val="0"/>
              </a:spcBef>
              <a:spcAft>
                <a:spcPts val="0"/>
              </a:spcAft>
              <a:buNone/>
            </a:pPr>
            <a:r>
              <a:rPr lang="en-US"/>
              <a:t>CHALLENGE </a:t>
            </a:r>
            <a:br>
              <a:rPr lang="en-US"/>
            </a:br>
            <a:r>
              <a:rPr lang="en-US"/>
              <a:t>THE PROCESS</a:t>
            </a:r>
            <a:endParaRPr/>
          </a:p>
        </p:txBody>
      </p:sp>
      <p:pic>
        <p:nvPicPr>
          <p:cNvPr descr="Logo&#10;&#10;Description automatically generated" id="837" name="Google Shape;837;p36"/>
          <p:cNvPicPr preferRelativeResize="0"/>
          <p:nvPr/>
        </p:nvPicPr>
        <p:blipFill rotWithShape="1">
          <a:blip r:embed="rId3">
            <a:alphaModFix/>
          </a:blip>
          <a:srcRect b="0" l="0" r="0" t="0"/>
          <a:stretch/>
        </p:blipFill>
        <p:spPr>
          <a:xfrm>
            <a:off x="227013" y="6069303"/>
            <a:ext cx="611221" cy="618206"/>
          </a:xfrm>
          <a:prstGeom prst="rect">
            <a:avLst/>
          </a:prstGeom>
          <a:noFill/>
          <a:ln>
            <a:noFill/>
          </a:ln>
        </p:spPr>
      </p:pic>
    </p:spTree>
  </p:cSld>
  <p:clrMapOvr>
    <a:masterClrMapping/>
  </p:clrMapOvr>
  <p:transition>
    <p:wipe dir="r"/>
  </p:transition>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3" name="Shape 843"/>
        <p:cNvGrpSpPr/>
        <p:nvPr/>
      </p:nvGrpSpPr>
      <p:grpSpPr>
        <a:xfrm>
          <a:off x="0" y="0"/>
          <a:ext cx="0" cy="0"/>
          <a:chOff x="0" y="0"/>
          <a:chExt cx="0" cy="0"/>
        </a:xfrm>
      </p:grpSpPr>
      <p:sp>
        <p:nvSpPr>
          <p:cNvPr id="844" name="Google Shape;844;p37"/>
          <p:cNvSpPr txBox="1"/>
          <p:nvPr>
            <p:ph type="title"/>
          </p:nvPr>
        </p:nvSpPr>
        <p:spPr>
          <a:xfrm>
            <a:off x="1111250" y="484188"/>
            <a:ext cx="7202488" cy="1143000"/>
          </a:xfrm>
          <a:prstGeom prst="rect">
            <a:avLst/>
          </a:prstGeom>
          <a:noFill/>
          <a:ln>
            <a:noFill/>
          </a:ln>
        </p:spPr>
        <p:txBody>
          <a:bodyPr anchorCtr="0" anchor="t" bIns="0" lIns="0" spcFirstLastPara="1" rIns="0" wrap="square" tIns="0">
            <a:normAutofit/>
          </a:bodyPr>
          <a:lstStyle/>
          <a:p>
            <a:pPr indent="0" lvl="0" marL="0" rtl="0" algn="l">
              <a:lnSpc>
                <a:spcPct val="105555"/>
              </a:lnSpc>
              <a:spcBef>
                <a:spcPts val="0"/>
              </a:spcBef>
              <a:spcAft>
                <a:spcPts val="0"/>
              </a:spcAft>
              <a:buNone/>
            </a:pPr>
            <a:r>
              <a:rPr lang="en-US"/>
              <a:t>CHALLENGE THE PROCESS</a:t>
            </a:r>
            <a:endParaRPr/>
          </a:p>
        </p:txBody>
      </p:sp>
      <p:sp>
        <p:nvSpPr>
          <p:cNvPr id="845" name="Google Shape;845;p37"/>
          <p:cNvSpPr txBox="1"/>
          <p:nvPr>
            <p:ph idx="1" type="body"/>
          </p:nvPr>
        </p:nvSpPr>
        <p:spPr>
          <a:xfrm>
            <a:off x="1111252" y="1780130"/>
            <a:ext cx="7203056" cy="4192407"/>
          </a:xfrm>
          <a:prstGeom prst="rect">
            <a:avLst/>
          </a:prstGeom>
          <a:noFill/>
          <a:ln>
            <a:noFill/>
          </a:ln>
        </p:spPr>
        <p:txBody>
          <a:bodyPr anchorCtr="0" anchor="t" bIns="0" lIns="0" spcFirstLastPara="1" rIns="0" wrap="square" tIns="0">
            <a:noAutofit/>
          </a:bodyPr>
          <a:lstStyle/>
          <a:p>
            <a:pPr indent="0" lvl="0" marL="0" rtl="0" algn="l">
              <a:lnSpc>
                <a:spcPct val="125000"/>
              </a:lnSpc>
              <a:spcBef>
                <a:spcPts val="0"/>
              </a:spcBef>
              <a:spcAft>
                <a:spcPts val="0"/>
              </a:spcAft>
              <a:buSzPts val="3200"/>
              <a:buNone/>
            </a:pPr>
            <a:r>
              <a:rPr lang="en-US" sz="3200"/>
              <a:t>Search for opportunities by seizing </a:t>
            </a:r>
            <a:br>
              <a:rPr lang="en-US" sz="3200"/>
            </a:br>
            <a:r>
              <a:rPr lang="en-US" sz="3200"/>
              <a:t>the initiative and by looking outward </a:t>
            </a:r>
            <a:br>
              <a:rPr lang="en-US" sz="3200"/>
            </a:br>
            <a:r>
              <a:rPr lang="en-US" sz="3200"/>
              <a:t>for innovative ways to improve.</a:t>
            </a:r>
            <a:endParaRPr/>
          </a:p>
          <a:p>
            <a:pPr indent="0" lvl="0" marL="0" rtl="0" algn="l">
              <a:lnSpc>
                <a:spcPct val="125000"/>
              </a:lnSpc>
              <a:spcBef>
                <a:spcPts val="4000"/>
              </a:spcBef>
              <a:spcAft>
                <a:spcPts val="0"/>
              </a:spcAft>
              <a:buSzPts val="3200"/>
              <a:buNone/>
            </a:pPr>
            <a:r>
              <a:rPr lang="en-US" sz="3200"/>
              <a:t>Experiment and take risks by </a:t>
            </a:r>
            <a:br>
              <a:rPr lang="en-US" sz="3200"/>
            </a:br>
            <a:r>
              <a:rPr lang="en-US" sz="3200"/>
              <a:t>constantly generating small wins </a:t>
            </a:r>
            <a:br>
              <a:rPr lang="en-US" sz="3200"/>
            </a:br>
            <a:r>
              <a:rPr lang="en-US" sz="3200"/>
              <a:t>and learning from experience.</a:t>
            </a:r>
            <a:endParaRPr/>
          </a:p>
        </p:txBody>
      </p:sp>
      <p:pic>
        <p:nvPicPr>
          <p:cNvPr descr="Logo&#10;&#10;Description automatically generated" id="846" name="Google Shape;846;p37"/>
          <p:cNvPicPr preferRelativeResize="0"/>
          <p:nvPr/>
        </p:nvPicPr>
        <p:blipFill rotWithShape="1">
          <a:blip r:embed="rId3">
            <a:alphaModFix/>
          </a:blip>
          <a:srcRect b="0" l="0" r="0" t="0"/>
          <a:stretch/>
        </p:blipFill>
        <p:spPr>
          <a:xfrm>
            <a:off x="227013" y="6069303"/>
            <a:ext cx="611221" cy="618206"/>
          </a:xfrm>
          <a:prstGeom prst="rect">
            <a:avLst/>
          </a:prstGeom>
          <a:noFill/>
          <a:ln>
            <a:noFill/>
          </a:ln>
        </p:spPr>
      </p:pic>
    </p:spTree>
  </p:cSld>
  <p:clrMapOvr>
    <a:masterClrMapping/>
  </p:clrMapOvr>
  <p:transition>
    <p:wipe dir="r"/>
  </p:transition>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2" name="Shape 852"/>
        <p:cNvGrpSpPr/>
        <p:nvPr/>
      </p:nvGrpSpPr>
      <p:grpSpPr>
        <a:xfrm>
          <a:off x="0" y="0"/>
          <a:ext cx="0" cy="0"/>
          <a:chOff x="0" y="0"/>
          <a:chExt cx="0" cy="0"/>
        </a:xfrm>
      </p:grpSpPr>
      <p:sp>
        <p:nvSpPr>
          <p:cNvPr id="853" name="Google Shape;853;p38"/>
          <p:cNvSpPr txBox="1"/>
          <p:nvPr>
            <p:ph type="title"/>
          </p:nvPr>
        </p:nvSpPr>
        <p:spPr>
          <a:xfrm>
            <a:off x="1111250" y="484188"/>
            <a:ext cx="7202488" cy="1143000"/>
          </a:xfrm>
          <a:prstGeom prst="rect">
            <a:avLst/>
          </a:prstGeom>
          <a:noFill/>
          <a:ln>
            <a:noFill/>
          </a:ln>
        </p:spPr>
        <p:txBody>
          <a:bodyPr anchorCtr="0" anchor="t" bIns="0" lIns="0" spcFirstLastPara="1" rIns="0" wrap="square" tIns="0">
            <a:normAutofit/>
          </a:bodyPr>
          <a:lstStyle/>
          <a:p>
            <a:pPr indent="0" lvl="0" marL="0" rtl="0" algn="l">
              <a:lnSpc>
                <a:spcPct val="105555"/>
              </a:lnSpc>
              <a:spcBef>
                <a:spcPts val="0"/>
              </a:spcBef>
              <a:spcAft>
                <a:spcPts val="0"/>
              </a:spcAft>
              <a:buNone/>
            </a:pPr>
            <a:r>
              <a:rPr lang="en-US"/>
              <a:t>OUTSIGHT</a:t>
            </a:r>
            <a:endParaRPr sz="2400"/>
          </a:p>
        </p:txBody>
      </p:sp>
      <p:sp>
        <p:nvSpPr>
          <p:cNvPr id="854" name="Google Shape;854;p38"/>
          <p:cNvSpPr txBox="1"/>
          <p:nvPr>
            <p:ph idx="4294967295" type="body"/>
          </p:nvPr>
        </p:nvSpPr>
        <p:spPr>
          <a:xfrm>
            <a:off x="1295400" y="1981200"/>
            <a:ext cx="7391400" cy="4114800"/>
          </a:xfrm>
          <a:prstGeom prst="rect">
            <a:avLst/>
          </a:prstGeom>
          <a:noFill/>
          <a:ln>
            <a:noFill/>
          </a:ln>
        </p:spPr>
        <p:txBody>
          <a:bodyPr anchorCtr="0" anchor="t" bIns="45700" lIns="91425" spcFirstLastPara="1" rIns="91425" wrap="square" tIns="45700">
            <a:normAutofit/>
          </a:bodyPr>
          <a:lstStyle/>
          <a:p>
            <a:pPr indent="-342900" lvl="0" marL="342900" rtl="0" algn="l">
              <a:lnSpc>
                <a:spcPct val="90000"/>
              </a:lnSpc>
              <a:spcBef>
                <a:spcPts val="0"/>
              </a:spcBef>
              <a:spcAft>
                <a:spcPts val="0"/>
              </a:spcAft>
              <a:buClr>
                <a:srgbClr val="006D5E"/>
              </a:buClr>
              <a:buSzPts val="4000"/>
              <a:buFont typeface="Noto Sans Symbols"/>
              <a:buChar char="▪"/>
            </a:pPr>
            <a:r>
              <a:rPr lang="en-US" sz="4000"/>
              <a:t>Being open</a:t>
            </a:r>
            <a:endParaRPr/>
          </a:p>
          <a:p>
            <a:pPr indent="-342900" lvl="0" marL="342900" rtl="0" algn="l">
              <a:lnSpc>
                <a:spcPct val="90000"/>
              </a:lnSpc>
              <a:spcBef>
                <a:spcPts val="800"/>
              </a:spcBef>
              <a:spcAft>
                <a:spcPts val="0"/>
              </a:spcAft>
              <a:buClr>
                <a:srgbClr val="006D5E"/>
              </a:buClr>
              <a:buSzPts val="4000"/>
              <a:buFont typeface="Noto Sans Symbols"/>
              <a:buChar char="▪"/>
            </a:pPr>
            <a:r>
              <a:rPr lang="en-US" sz="4000"/>
              <a:t>Staying in touch</a:t>
            </a:r>
            <a:endParaRPr/>
          </a:p>
          <a:p>
            <a:pPr indent="-342900" lvl="0" marL="342900" rtl="0" algn="l">
              <a:lnSpc>
                <a:spcPct val="90000"/>
              </a:lnSpc>
              <a:spcBef>
                <a:spcPts val="800"/>
              </a:spcBef>
              <a:spcAft>
                <a:spcPts val="0"/>
              </a:spcAft>
              <a:buClr>
                <a:srgbClr val="006D5E"/>
              </a:buClr>
              <a:buSzPts val="4000"/>
              <a:buFont typeface="Noto Sans Symbols"/>
              <a:buChar char="▪"/>
            </a:pPr>
            <a:r>
              <a:rPr lang="en-US" sz="4000"/>
              <a:t>Stepping outside boundaries</a:t>
            </a:r>
            <a:endParaRPr/>
          </a:p>
        </p:txBody>
      </p:sp>
      <p:pic>
        <p:nvPicPr>
          <p:cNvPr descr="Logo&#10;&#10;Description automatically generated" id="855" name="Google Shape;855;p38"/>
          <p:cNvPicPr preferRelativeResize="0"/>
          <p:nvPr/>
        </p:nvPicPr>
        <p:blipFill rotWithShape="1">
          <a:blip r:embed="rId3">
            <a:alphaModFix/>
          </a:blip>
          <a:srcRect b="0" l="0" r="0" t="0"/>
          <a:stretch/>
        </p:blipFill>
        <p:spPr>
          <a:xfrm>
            <a:off x="227013" y="6069303"/>
            <a:ext cx="611221" cy="618206"/>
          </a:xfrm>
          <a:prstGeom prst="rect">
            <a:avLst/>
          </a:prstGeom>
          <a:noFill/>
          <a:ln>
            <a:noFill/>
          </a:ln>
        </p:spPr>
      </p:pic>
    </p:spTree>
  </p:cSld>
  <p:clrMapOvr>
    <a:masterClrMapping/>
  </p:clrMapOvr>
  <p:transition>
    <p:wipe dir="r"/>
  </p:transition>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9" name="Shape 859"/>
        <p:cNvGrpSpPr/>
        <p:nvPr/>
      </p:nvGrpSpPr>
      <p:grpSpPr>
        <a:xfrm>
          <a:off x="0" y="0"/>
          <a:ext cx="0" cy="0"/>
          <a:chOff x="0" y="0"/>
          <a:chExt cx="0" cy="0"/>
        </a:xfrm>
      </p:grpSpPr>
      <p:sp>
        <p:nvSpPr>
          <p:cNvPr id="860" name="Google Shape;860;p39"/>
          <p:cNvSpPr txBox="1"/>
          <p:nvPr>
            <p:ph type="title"/>
          </p:nvPr>
        </p:nvSpPr>
        <p:spPr>
          <a:xfrm>
            <a:off x="1111250" y="484188"/>
            <a:ext cx="7202488" cy="1143000"/>
          </a:xfrm>
          <a:prstGeom prst="rect">
            <a:avLst/>
          </a:prstGeom>
          <a:noFill/>
          <a:ln>
            <a:noFill/>
          </a:ln>
        </p:spPr>
        <p:txBody>
          <a:bodyPr anchorCtr="0" anchor="t" bIns="0" lIns="0" spcFirstLastPara="1" rIns="0" wrap="square" tIns="0">
            <a:normAutofit/>
          </a:bodyPr>
          <a:lstStyle/>
          <a:p>
            <a:pPr indent="0" lvl="0" marL="0" rtl="0" algn="l">
              <a:lnSpc>
                <a:spcPct val="105555"/>
              </a:lnSpc>
              <a:spcBef>
                <a:spcPts val="0"/>
              </a:spcBef>
              <a:spcAft>
                <a:spcPts val="0"/>
              </a:spcAft>
              <a:buNone/>
            </a:pPr>
            <a:r>
              <a:t/>
            </a:r>
            <a:endParaRPr/>
          </a:p>
        </p:txBody>
      </p:sp>
      <p:sp>
        <p:nvSpPr>
          <p:cNvPr id="861" name="Google Shape;861;p39"/>
          <p:cNvSpPr txBox="1"/>
          <p:nvPr>
            <p:ph idx="1" type="body"/>
          </p:nvPr>
        </p:nvSpPr>
        <p:spPr>
          <a:xfrm>
            <a:off x="1111250" y="5508625"/>
            <a:ext cx="7202488" cy="46355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SzPts val="4000"/>
              <a:buFont typeface="Noto Sans Symbols"/>
              <a:buNone/>
            </a:pPr>
            <a:r>
              <a:rPr lang="en-US" sz="4000">
                <a:latin typeface="Arial"/>
                <a:ea typeface="Arial"/>
                <a:cs typeface="Arial"/>
                <a:sym typeface="Arial"/>
              </a:rPr>
              <a:t>Don Schoendorfer</a:t>
            </a:r>
            <a:endParaRPr/>
          </a:p>
        </p:txBody>
      </p:sp>
      <p:pic>
        <p:nvPicPr>
          <p:cNvPr id="862" name="Google Shape;862;p39"/>
          <p:cNvPicPr preferRelativeResize="0"/>
          <p:nvPr/>
        </p:nvPicPr>
        <p:blipFill rotWithShape="1">
          <a:blip r:embed="rId3">
            <a:alphaModFix/>
          </a:blip>
          <a:srcRect b="0" l="0" r="0" t="0"/>
          <a:stretch/>
        </p:blipFill>
        <p:spPr>
          <a:xfrm>
            <a:off x="944563" y="484188"/>
            <a:ext cx="7535862" cy="5024437"/>
          </a:xfrm>
          <a:prstGeom prst="rect">
            <a:avLst/>
          </a:prstGeom>
          <a:noFill/>
          <a:ln>
            <a:noFill/>
          </a:ln>
        </p:spPr>
      </p:pic>
      <p:pic>
        <p:nvPicPr>
          <p:cNvPr descr="Logo&#10;&#10;Description automatically generated" id="863" name="Google Shape;863;p39"/>
          <p:cNvPicPr preferRelativeResize="0"/>
          <p:nvPr/>
        </p:nvPicPr>
        <p:blipFill rotWithShape="1">
          <a:blip r:embed="rId4">
            <a:alphaModFix/>
          </a:blip>
          <a:srcRect b="0" l="0" r="0" t="0"/>
          <a:stretch/>
        </p:blipFill>
        <p:spPr>
          <a:xfrm>
            <a:off x="227013" y="6069303"/>
            <a:ext cx="611221" cy="61820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0" name="Shape 540"/>
        <p:cNvGrpSpPr/>
        <p:nvPr/>
      </p:nvGrpSpPr>
      <p:grpSpPr>
        <a:xfrm>
          <a:off x="0" y="0"/>
          <a:ext cx="0" cy="0"/>
          <a:chOff x="0" y="0"/>
          <a:chExt cx="0" cy="0"/>
        </a:xfrm>
      </p:grpSpPr>
      <p:sp>
        <p:nvSpPr>
          <p:cNvPr id="541" name="Google Shape;541;p4"/>
          <p:cNvSpPr txBox="1"/>
          <p:nvPr>
            <p:ph type="title"/>
          </p:nvPr>
        </p:nvSpPr>
        <p:spPr>
          <a:xfrm>
            <a:off x="1111250" y="484188"/>
            <a:ext cx="7202488" cy="775229"/>
          </a:xfrm>
          <a:prstGeom prst="rect">
            <a:avLst/>
          </a:prstGeom>
          <a:noFill/>
          <a:ln>
            <a:noFill/>
          </a:ln>
        </p:spPr>
        <p:txBody>
          <a:bodyPr anchorCtr="0" anchor="t" bIns="0" lIns="0" spcFirstLastPara="1" rIns="0" wrap="square" tIns="0">
            <a:normAutofit/>
          </a:bodyPr>
          <a:lstStyle/>
          <a:p>
            <a:pPr indent="0" lvl="0" marL="0" rtl="0" algn="l">
              <a:lnSpc>
                <a:spcPct val="117283"/>
              </a:lnSpc>
              <a:spcBef>
                <a:spcPts val="0"/>
              </a:spcBef>
              <a:spcAft>
                <a:spcPts val="0"/>
              </a:spcAft>
              <a:buNone/>
            </a:pPr>
            <a:r>
              <a:rPr lang="en-US" sz="3240"/>
              <a:t>THE LEADERSHIP CHALLENGE  AND DFPS</a:t>
            </a:r>
            <a:endParaRPr/>
          </a:p>
        </p:txBody>
      </p:sp>
      <p:sp>
        <p:nvSpPr>
          <p:cNvPr id="542" name="Google Shape;542;p4"/>
          <p:cNvSpPr/>
          <p:nvPr/>
        </p:nvSpPr>
        <p:spPr>
          <a:xfrm>
            <a:off x="0" y="6637338"/>
            <a:ext cx="227013" cy="220662"/>
          </a:xfrm>
          <a:prstGeom prst="ellipse">
            <a:avLst/>
          </a:prstGeom>
          <a:solidFill>
            <a:srgbClr val="733506">
              <a:alpha val="23529"/>
            </a:srgbClr>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543" name="Google Shape;543;p4"/>
          <p:cNvSpPr txBox="1"/>
          <p:nvPr/>
        </p:nvSpPr>
        <p:spPr>
          <a:xfrm>
            <a:off x="1074208" y="1905506"/>
            <a:ext cx="6995583" cy="35394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Arial"/>
                <a:ea typeface="Arial"/>
                <a:cs typeface="Arial"/>
                <a:sym typeface="Arial"/>
              </a:rPr>
              <a:t>Launched in 2016</a:t>
            </a:r>
            <a:endParaRPr/>
          </a:p>
          <a:p>
            <a:pPr indent="-457200" lvl="0" marL="457200" marR="0" rtl="0" algn="l">
              <a:lnSpc>
                <a:spcPct val="100000"/>
              </a:lnSpc>
              <a:spcBef>
                <a:spcPts val="0"/>
              </a:spcBef>
              <a:spcAft>
                <a:spcPts val="0"/>
              </a:spcAft>
              <a:buClr>
                <a:srgbClr val="000000"/>
              </a:buClr>
              <a:buSzPts val="3200"/>
              <a:buFont typeface="Arial"/>
              <a:buChar char="•"/>
            </a:pPr>
            <a:r>
              <a:rPr b="0" i="0" lang="en-US" sz="3200" u="none" cap="none" strike="noStrike">
                <a:solidFill>
                  <a:srgbClr val="000000"/>
                </a:solidFill>
                <a:latin typeface="Arial"/>
                <a:ea typeface="Arial"/>
                <a:cs typeface="Arial"/>
                <a:sym typeface="Arial"/>
              </a:rPr>
              <a:t>Pilot Group Austin Texas</a:t>
            </a:r>
            <a:endParaRPr/>
          </a:p>
          <a:p>
            <a:pPr indent="-457200" lvl="0" marL="457200" marR="0" rtl="0" algn="l">
              <a:lnSpc>
                <a:spcPct val="100000"/>
              </a:lnSpc>
              <a:spcBef>
                <a:spcPts val="0"/>
              </a:spcBef>
              <a:spcAft>
                <a:spcPts val="0"/>
              </a:spcAft>
              <a:buClr>
                <a:srgbClr val="000000"/>
              </a:buClr>
              <a:buSzPts val="3200"/>
              <a:buFont typeface="Arial"/>
              <a:buChar char="•"/>
            </a:pPr>
            <a:r>
              <a:rPr b="0" i="0" lang="en-US" sz="3200" u="none" cap="none" strike="noStrike">
                <a:solidFill>
                  <a:srgbClr val="000000"/>
                </a:solidFill>
                <a:latin typeface="Arial"/>
                <a:ea typeface="Arial"/>
                <a:cs typeface="Arial"/>
                <a:sym typeface="Arial"/>
              </a:rPr>
              <a:t>Astronomical Turn Over Rate</a:t>
            </a:r>
            <a:endParaRPr/>
          </a:p>
          <a:p>
            <a:pPr indent="0" lvl="0" marL="0" marR="0" rtl="0" algn="l">
              <a:lnSpc>
                <a:spcPct val="100000"/>
              </a:lnSpc>
              <a:spcBef>
                <a:spcPts val="0"/>
              </a:spcBef>
              <a:spcAft>
                <a:spcPts val="0"/>
              </a:spcAft>
              <a:buClr>
                <a:schemeClr val="dk1"/>
              </a:buClr>
              <a:buSzPts val="3200"/>
              <a:buFont typeface="Arial"/>
              <a:buNone/>
            </a:pPr>
            <a:r>
              <a:t/>
            </a:r>
            <a:endParaRPr b="0" i="0" sz="3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Arial"/>
                <a:ea typeface="Arial"/>
                <a:cs typeface="Arial"/>
                <a:sym typeface="Arial"/>
              </a:rPr>
              <a:t>Six Months Later</a:t>
            </a:r>
            <a:endParaRPr/>
          </a:p>
          <a:p>
            <a:pPr indent="-457200" lvl="0" marL="457200" marR="0" rtl="0" algn="l">
              <a:lnSpc>
                <a:spcPct val="100000"/>
              </a:lnSpc>
              <a:spcBef>
                <a:spcPts val="0"/>
              </a:spcBef>
              <a:spcAft>
                <a:spcPts val="0"/>
              </a:spcAft>
              <a:buClr>
                <a:srgbClr val="000000"/>
              </a:buClr>
              <a:buSzPts val="3200"/>
              <a:buFont typeface="Arial"/>
              <a:buChar char="•"/>
            </a:pPr>
            <a:r>
              <a:rPr b="0" i="0" lang="en-US" sz="3200" u="none" cap="none" strike="noStrike">
                <a:solidFill>
                  <a:srgbClr val="000000"/>
                </a:solidFill>
                <a:latin typeface="Arial"/>
                <a:ea typeface="Arial"/>
                <a:cs typeface="Arial"/>
                <a:sym typeface="Arial"/>
              </a:rPr>
              <a:t>Just Under 20 Staff Returned</a:t>
            </a:r>
            <a:endParaRPr/>
          </a:p>
          <a:p>
            <a:pPr indent="-457200" lvl="0" marL="457200" marR="0" rtl="0" algn="l">
              <a:lnSpc>
                <a:spcPct val="100000"/>
              </a:lnSpc>
              <a:spcBef>
                <a:spcPts val="0"/>
              </a:spcBef>
              <a:spcAft>
                <a:spcPts val="0"/>
              </a:spcAft>
              <a:buClr>
                <a:srgbClr val="000000"/>
              </a:buClr>
              <a:buSzPts val="3200"/>
              <a:buFont typeface="Arial"/>
              <a:buChar char="•"/>
            </a:pPr>
            <a:r>
              <a:rPr b="0" i="0" lang="en-US" sz="3200" u="none" cap="none" strike="noStrike">
                <a:solidFill>
                  <a:srgbClr val="000000"/>
                </a:solidFill>
                <a:latin typeface="Arial"/>
                <a:ea typeface="Arial"/>
                <a:cs typeface="Arial"/>
                <a:sym typeface="Arial"/>
              </a:rPr>
              <a:t>11 Became Supervisors</a:t>
            </a:r>
            <a:endParaRPr b="0" i="0" sz="3200" u="none" cap="none" strike="noStrike">
              <a:solidFill>
                <a:srgbClr val="000000"/>
              </a:solidFill>
              <a:latin typeface="Arial"/>
              <a:ea typeface="Arial"/>
              <a:cs typeface="Arial"/>
              <a:sym typeface="Arial"/>
            </a:endParaRPr>
          </a:p>
        </p:txBody>
      </p:sp>
      <p:pic>
        <p:nvPicPr>
          <p:cNvPr descr="Logo&#10;&#10;Description automatically generated" id="544" name="Google Shape;544;p4"/>
          <p:cNvPicPr preferRelativeResize="0"/>
          <p:nvPr/>
        </p:nvPicPr>
        <p:blipFill rotWithShape="1">
          <a:blip r:embed="rId3">
            <a:alphaModFix/>
          </a:blip>
          <a:srcRect b="0" l="0" r="0" t="0"/>
          <a:stretch/>
        </p:blipFill>
        <p:spPr>
          <a:xfrm>
            <a:off x="227013" y="6069303"/>
            <a:ext cx="611221" cy="61820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3">
                                            <p:txEl>
                                              <p:pRg end="0" st="0"/>
                                            </p:txEl>
                                          </p:spTgt>
                                        </p:tgtEl>
                                        <p:attrNameLst>
                                          <p:attrName>style.visibility</p:attrName>
                                        </p:attrNameLst>
                                      </p:cBhvr>
                                      <p:to>
                                        <p:strVal val="visible"/>
                                      </p:to>
                                    </p:set>
                                    <p:animEffect filter="fade" transition="in">
                                      <p:cBhvr>
                                        <p:cTn dur="500"/>
                                        <p:tgtEl>
                                          <p:spTgt spid="54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3">
                                            <p:txEl>
                                              <p:pRg end="1" st="1"/>
                                            </p:txEl>
                                          </p:spTgt>
                                        </p:tgtEl>
                                        <p:attrNameLst>
                                          <p:attrName>style.visibility</p:attrName>
                                        </p:attrNameLst>
                                      </p:cBhvr>
                                      <p:to>
                                        <p:strVal val="visible"/>
                                      </p:to>
                                    </p:set>
                                    <p:animEffect filter="fade" transition="in">
                                      <p:cBhvr>
                                        <p:cTn dur="500"/>
                                        <p:tgtEl>
                                          <p:spTgt spid="54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3">
                                            <p:txEl>
                                              <p:pRg end="2" st="2"/>
                                            </p:txEl>
                                          </p:spTgt>
                                        </p:tgtEl>
                                        <p:attrNameLst>
                                          <p:attrName>style.visibility</p:attrName>
                                        </p:attrNameLst>
                                      </p:cBhvr>
                                      <p:to>
                                        <p:strVal val="visible"/>
                                      </p:to>
                                    </p:set>
                                    <p:animEffect filter="fade" transition="in">
                                      <p:cBhvr>
                                        <p:cTn dur="500"/>
                                        <p:tgtEl>
                                          <p:spTgt spid="54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3">
                                            <p:txEl>
                                              <p:pRg end="3" st="3"/>
                                            </p:txEl>
                                          </p:spTgt>
                                        </p:tgtEl>
                                        <p:attrNameLst>
                                          <p:attrName>style.visibility</p:attrName>
                                        </p:attrNameLst>
                                      </p:cBhvr>
                                      <p:to>
                                        <p:strVal val="visible"/>
                                      </p:to>
                                    </p:set>
                                    <p:animEffect filter="fade" transition="in">
                                      <p:cBhvr>
                                        <p:cTn dur="500"/>
                                        <p:tgtEl>
                                          <p:spTgt spid="543">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3">
                                            <p:txEl>
                                              <p:pRg end="4" st="4"/>
                                            </p:txEl>
                                          </p:spTgt>
                                        </p:tgtEl>
                                        <p:attrNameLst>
                                          <p:attrName>style.visibility</p:attrName>
                                        </p:attrNameLst>
                                      </p:cBhvr>
                                      <p:to>
                                        <p:strVal val="visible"/>
                                      </p:to>
                                    </p:set>
                                    <p:animEffect filter="fade" transition="in">
                                      <p:cBhvr>
                                        <p:cTn dur="500"/>
                                        <p:tgtEl>
                                          <p:spTgt spid="543">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3">
                                            <p:txEl>
                                              <p:pRg end="5" st="5"/>
                                            </p:txEl>
                                          </p:spTgt>
                                        </p:tgtEl>
                                        <p:attrNameLst>
                                          <p:attrName>style.visibility</p:attrName>
                                        </p:attrNameLst>
                                      </p:cBhvr>
                                      <p:to>
                                        <p:strVal val="visible"/>
                                      </p:to>
                                    </p:set>
                                    <p:animEffect filter="fade" transition="in">
                                      <p:cBhvr>
                                        <p:cTn dur="500"/>
                                        <p:tgtEl>
                                          <p:spTgt spid="543">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3">
                                            <p:txEl>
                                              <p:pRg end="6" st="6"/>
                                            </p:txEl>
                                          </p:spTgt>
                                        </p:tgtEl>
                                        <p:attrNameLst>
                                          <p:attrName>style.visibility</p:attrName>
                                        </p:attrNameLst>
                                      </p:cBhvr>
                                      <p:to>
                                        <p:strVal val="visible"/>
                                      </p:to>
                                    </p:set>
                                    <p:animEffect filter="fade" transition="in">
                                      <p:cBhvr>
                                        <p:cTn dur="500"/>
                                        <p:tgtEl>
                                          <p:spTgt spid="543">
                                            <p:txEl>
                                              <p:pRg end="6" st="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9" name="Shape 869"/>
        <p:cNvGrpSpPr/>
        <p:nvPr/>
      </p:nvGrpSpPr>
      <p:grpSpPr>
        <a:xfrm>
          <a:off x="0" y="0"/>
          <a:ext cx="0" cy="0"/>
          <a:chOff x="0" y="0"/>
          <a:chExt cx="0" cy="0"/>
        </a:xfrm>
      </p:grpSpPr>
      <p:sp>
        <p:nvSpPr>
          <p:cNvPr id="870" name="Google Shape;870;p40"/>
          <p:cNvSpPr txBox="1"/>
          <p:nvPr>
            <p:ph type="title"/>
          </p:nvPr>
        </p:nvSpPr>
        <p:spPr>
          <a:xfrm>
            <a:off x="1111250" y="484188"/>
            <a:ext cx="7202488" cy="1143000"/>
          </a:xfrm>
          <a:prstGeom prst="rect">
            <a:avLst/>
          </a:prstGeom>
          <a:noFill/>
          <a:ln>
            <a:noFill/>
          </a:ln>
        </p:spPr>
        <p:txBody>
          <a:bodyPr anchorCtr="0" anchor="t" bIns="0" lIns="0" spcFirstLastPara="1" rIns="0" wrap="square" tIns="0">
            <a:normAutofit/>
          </a:bodyPr>
          <a:lstStyle/>
          <a:p>
            <a:pPr indent="0" lvl="0" marL="0" rtl="0" algn="l">
              <a:lnSpc>
                <a:spcPct val="100000"/>
              </a:lnSpc>
              <a:spcBef>
                <a:spcPts val="0"/>
              </a:spcBef>
              <a:spcAft>
                <a:spcPts val="0"/>
              </a:spcAft>
              <a:buNone/>
            </a:pPr>
            <a:r>
              <a:rPr lang="en-US"/>
              <a:t>ENABLE OTHERS TO ACT</a:t>
            </a:r>
            <a:endParaRPr/>
          </a:p>
        </p:txBody>
      </p:sp>
      <p:pic>
        <p:nvPicPr>
          <p:cNvPr descr="Logo&#10;&#10;Description automatically generated" id="871" name="Google Shape;871;p40"/>
          <p:cNvPicPr preferRelativeResize="0"/>
          <p:nvPr/>
        </p:nvPicPr>
        <p:blipFill rotWithShape="1">
          <a:blip r:embed="rId3">
            <a:alphaModFix/>
          </a:blip>
          <a:srcRect b="0" l="0" r="0" t="0"/>
          <a:stretch/>
        </p:blipFill>
        <p:spPr>
          <a:xfrm>
            <a:off x="227013" y="6069303"/>
            <a:ext cx="611221" cy="618206"/>
          </a:xfrm>
          <a:prstGeom prst="rect">
            <a:avLst/>
          </a:prstGeom>
          <a:noFill/>
          <a:ln>
            <a:noFill/>
          </a:ln>
        </p:spPr>
      </p:pic>
    </p:spTree>
  </p:cSld>
  <p:clrMapOvr>
    <a:masterClrMapping/>
  </p:clrMapOvr>
  <p:transition>
    <p:wipe dir="r"/>
  </p:transition>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7" name="Shape 877"/>
        <p:cNvGrpSpPr/>
        <p:nvPr/>
      </p:nvGrpSpPr>
      <p:grpSpPr>
        <a:xfrm>
          <a:off x="0" y="0"/>
          <a:ext cx="0" cy="0"/>
          <a:chOff x="0" y="0"/>
          <a:chExt cx="0" cy="0"/>
        </a:xfrm>
      </p:grpSpPr>
      <p:sp>
        <p:nvSpPr>
          <p:cNvPr id="878" name="Google Shape;878;p41"/>
          <p:cNvSpPr txBox="1"/>
          <p:nvPr>
            <p:ph type="title"/>
          </p:nvPr>
        </p:nvSpPr>
        <p:spPr>
          <a:xfrm>
            <a:off x="1111250" y="484188"/>
            <a:ext cx="7202488" cy="1143000"/>
          </a:xfrm>
          <a:prstGeom prst="rect">
            <a:avLst/>
          </a:prstGeom>
          <a:noFill/>
          <a:ln>
            <a:noFill/>
          </a:ln>
        </p:spPr>
        <p:txBody>
          <a:bodyPr anchorCtr="0" anchor="t" bIns="0" lIns="0" spcFirstLastPara="1" rIns="0" wrap="square" tIns="0">
            <a:normAutofit/>
          </a:bodyPr>
          <a:lstStyle/>
          <a:p>
            <a:pPr indent="0" lvl="0" marL="0" rtl="0" algn="l">
              <a:lnSpc>
                <a:spcPct val="105555"/>
              </a:lnSpc>
              <a:spcBef>
                <a:spcPts val="0"/>
              </a:spcBef>
              <a:spcAft>
                <a:spcPts val="0"/>
              </a:spcAft>
              <a:buNone/>
            </a:pPr>
            <a:r>
              <a:rPr lang="en-US"/>
              <a:t>ENABLE OTHERS TO ACT</a:t>
            </a:r>
            <a:endParaRPr/>
          </a:p>
        </p:txBody>
      </p:sp>
      <p:sp>
        <p:nvSpPr>
          <p:cNvPr id="879" name="Google Shape;879;p41"/>
          <p:cNvSpPr txBox="1"/>
          <p:nvPr>
            <p:ph idx="1" type="body"/>
          </p:nvPr>
        </p:nvSpPr>
        <p:spPr>
          <a:xfrm>
            <a:off x="1111252" y="1780130"/>
            <a:ext cx="7203056" cy="4192407"/>
          </a:xfrm>
          <a:prstGeom prst="rect">
            <a:avLst/>
          </a:prstGeom>
          <a:noFill/>
          <a:ln>
            <a:noFill/>
          </a:ln>
        </p:spPr>
        <p:txBody>
          <a:bodyPr anchorCtr="0" anchor="t" bIns="0" lIns="0" spcFirstLastPara="1" rIns="0" wrap="square" tIns="0">
            <a:noAutofit/>
          </a:bodyPr>
          <a:lstStyle/>
          <a:p>
            <a:pPr indent="0" lvl="0" marL="0" rtl="0" algn="l">
              <a:lnSpc>
                <a:spcPct val="121212"/>
              </a:lnSpc>
              <a:spcBef>
                <a:spcPts val="0"/>
              </a:spcBef>
              <a:spcAft>
                <a:spcPts val="0"/>
              </a:spcAft>
              <a:buSzPts val="3300"/>
              <a:buNone/>
            </a:pPr>
            <a:r>
              <a:rPr lang="en-US"/>
              <a:t>Foster collaboration by building trust and facilitating relationships.</a:t>
            </a:r>
            <a:endParaRPr/>
          </a:p>
          <a:p>
            <a:pPr indent="0" lvl="0" marL="0" rtl="0" algn="l">
              <a:lnSpc>
                <a:spcPct val="121212"/>
              </a:lnSpc>
              <a:spcBef>
                <a:spcPts val="4000"/>
              </a:spcBef>
              <a:spcAft>
                <a:spcPts val="0"/>
              </a:spcAft>
              <a:buSzPts val="3300"/>
              <a:buNone/>
            </a:pPr>
            <a:r>
              <a:rPr lang="en-US"/>
              <a:t>Strengthen others by increasing </a:t>
            </a:r>
            <a:br>
              <a:rPr lang="en-US"/>
            </a:br>
            <a:r>
              <a:rPr lang="en-US"/>
              <a:t>self-determination and developing competence.</a:t>
            </a:r>
            <a:endParaRPr/>
          </a:p>
        </p:txBody>
      </p:sp>
      <p:pic>
        <p:nvPicPr>
          <p:cNvPr descr="Logo&#10;&#10;Description automatically generated" id="880" name="Google Shape;880;p41"/>
          <p:cNvPicPr preferRelativeResize="0"/>
          <p:nvPr/>
        </p:nvPicPr>
        <p:blipFill rotWithShape="1">
          <a:blip r:embed="rId3">
            <a:alphaModFix/>
          </a:blip>
          <a:srcRect b="0" l="0" r="0" t="0"/>
          <a:stretch/>
        </p:blipFill>
        <p:spPr>
          <a:xfrm>
            <a:off x="227013" y="6069303"/>
            <a:ext cx="611221" cy="618206"/>
          </a:xfrm>
          <a:prstGeom prst="rect">
            <a:avLst/>
          </a:prstGeom>
          <a:noFill/>
          <a:ln>
            <a:noFill/>
          </a:ln>
        </p:spPr>
      </p:pic>
    </p:spTree>
  </p:cSld>
  <p:clrMapOvr>
    <a:masterClrMapping/>
  </p:clrMapOvr>
  <p:transition>
    <p:wipe dir="r"/>
  </p:transition>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6" name="Shape 886"/>
        <p:cNvGrpSpPr/>
        <p:nvPr/>
      </p:nvGrpSpPr>
      <p:grpSpPr>
        <a:xfrm>
          <a:off x="0" y="0"/>
          <a:ext cx="0" cy="0"/>
          <a:chOff x="0" y="0"/>
          <a:chExt cx="0" cy="0"/>
        </a:xfrm>
      </p:grpSpPr>
      <p:sp>
        <p:nvSpPr>
          <p:cNvPr id="887" name="Google Shape;887;p42"/>
          <p:cNvSpPr txBox="1"/>
          <p:nvPr>
            <p:ph type="title"/>
          </p:nvPr>
        </p:nvSpPr>
        <p:spPr>
          <a:xfrm>
            <a:off x="1111250" y="484188"/>
            <a:ext cx="7202488" cy="1143000"/>
          </a:xfrm>
          <a:prstGeom prst="rect">
            <a:avLst/>
          </a:prstGeom>
          <a:noFill/>
          <a:ln>
            <a:noFill/>
          </a:ln>
        </p:spPr>
        <p:txBody>
          <a:bodyPr anchorCtr="0" anchor="t" bIns="0" lIns="0" spcFirstLastPara="1" rIns="0" wrap="square" tIns="0">
            <a:normAutofit/>
          </a:bodyPr>
          <a:lstStyle/>
          <a:p>
            <a:pPr indent="0" lvl="0" marL="0" rtl="0" algn="l">
              <a:lnSpc>
                <a:spcPct val="118750"/>
              </a:lnSpc>
              <a:spcBef>
                <a:spcPts val="0"/>
              </a:spcBef>
              <a:spcAft>
                <a:spcPts val="0"/>
              </a:spcAft>
              <a:buNone/>
            </a:pPr>
            <a:r>
              <a:rPr lang="en-US" sz="3200"/>
              <a:t>CAPTAIN D. MICHAEL ABRASHOFF</a:t>
            </a:r>
            <a:endParaRPr sz="3200"/>
          </a:p>
        </p:txBody>
      </p:sp>
      <p:sp>
        <p:nvSpPr>
          <p:cNvPr id="888" name="Google Shape;888;p42"/>
          <p:cNvSpPr txBox="1"/>
          <p:nvPr/>
        </p:nvSpPr>
        <p:spPr>
          <a:xfrm>
            <a:off x="784225" y="1630363"/>
            <a:ext cx="4008438" cy="452596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121627"/>
              </a:buClr>
              <a:buSzPts val="3000"/>
              <a:buFont typeface="Noto Sans Symbols"/>
              <a:buNone/>
            </a:pPr>
            <a:r>
              <a:rPr b="1" i="1" lang="en-US" sz="4000">
                <a:solidFill>
                  <a:srgbClr val="004990"/>
                </a:solidFill>
                <a:latin typeface="Quattrocento"/>
                <a:ea typeface="Quattrocento"/>
                <a:cs typeface="Quattrocento"/>
                <a:sym typeface="Quattrocento"/>
              </a:rPr>
              <a:t>“If all you do is give orders, then all you will get is order takers.”</a:t>
            </a:r>
            <a:endParaRPr/>
          </a:p>
        </p:txBody>
      </p:sp>
      <p:pic>
        <p:nvPicPr>
          <p:cNvPr id="889" name="Google Shape;889;p42"/>
          <p:cNvPicPr preferRelativeResize="0"/>
          <p:nvPr/>
        </p:nvPicPr>
        <p:blipFill rotWithShape="1">
          <a:blip r:embed="rId3">
            <a:alphaModFix/>
          </a:blip>
          <a:srcRect b="0" l="0" r="0" t="0"/>
          <a:stretch/>
        </p:blipFill>
        <p:spPr>
          <a:xfrm>
            <a:off x="4895850" y="1630363"/>
            <a:ext cx="3552825" cy="3810000"/>
          </a:xfrm>
          <a:prstGeom prst="rect">
            <a:avLst/>
          </a:prstGeom>
          <a:noFill/>
          <a:ln>
            <a:noFill/>
          </a:ln>
          <a:effectLst>
            <a:outerShdw blurRad="292100" rotWithShape="0" algn="tl" dir="2700000" dist="139700">
              <a:srgbClr val="333333">
                <a:alpha val="64705"/>
              </a:srgbClr>
            </a:outerShdw>
          </a:effectLst>
        </p:spPr>
      </p:pic>
      <p:pic>
        <p:nvPicPr>
          <p:cNvPr descr="Logo&#10;&#10;Description automatically generated" id="890" name="Google Shape;890;p42"/>
          <p:cNvPicPr preferRelativeResize="0"/>
          <p:nvPr/>
        </p:nvPicPr>
        <p:blipFill rotWithShape="1">
          <a:blip r:embed="rId4">
            <a:alphaModFix/>
          </a:blip>
          <a:srcRect b="0" l="0" r="0" t="0"/>
          <a:stretch/>
        </p:blipFill>
        <p:spPr>
          <a:xfrm>
            <a:off x="227013" y="6069303"/>
            <a:ext cx="611221" cy="618206"/>
          </a:xfrm>
          <a:prstGeom prst="rect">
            <a:avLst/>
          </a:prstGeom>
          <a:noFill/>
          <a:ln>
            <a:noFill/>
          </a:ln>
        </p:spPr>
      </p:pic>
    </p:spTree>
  </p:cSld>
  <p:clrMapOvr>
    <a:masterClrMapping/>
  </p:clrMapOvr>
  <p:transition>
    <p:wipe dir="r"/>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888">
                                            <p:txEl>
                                              <p:pRg end="0" st="0"/>
                                            </p:txEl>
                                          </p:spTgt>
                                        </p:tgtEl>
                                        <p:attrNameLst>
                                          <p:attrName>style.visibility</p:attrName>
                                        </p:attrNameLst>
                                      </p:cBhvr>
                                      <p:to>
                                        <p:strVal val="visible"/>
                                      </p:to>
                                    </p:set>
                                    <p:anim calcmode="lin" valueType="num">
                                      <p:cBhvr additive="base">
                                        <p:cTn dur="500"/>
                                        <p:tgtEl>
                                          <p:spTgt spid="888">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6" name="Shape 896"/>
        <p:cNvGrpSpPr/>
        <p:nvPr/>
      </p:nvGrpSpPr>
      <p:grpSpPr>
        <a:xfrm>
          <a:off x="0" y="0"/>
          <a:ext cx="0" cy="0"/>
          <a:chOff x="0" y="0"/>
          <a:chExt cx="0" cy="0"/>
        </a:xfrm>
      </p:grpSpPr>
      <p:sp>
        <p:nvSpPr>
          <p:cNvPr id="897" name="Google Shape;897;p43"/>
          <p:cNvSpPr txBox="1"/>
          <p:nvPr>
            <p:ph type="title"/>
          </p:nvPr>
        </p:nvSpPr>
        <p:spPr>
          <a:xfrm>
            <a:off x="1111250" y="2130425"/>
            <a:ext cx="7202488" cy="4186238"/>
          </a:xfrm>
          <a:prstGeom prst="rect">
            <a:avLst/>
          </a:prstGeom>
          <a:noFill/>
          <a:ln>
            <a:noFill/>
          </a:ln>
        </p:spPr>
        <p:txBody>
          <a:bodyPr anchorCtr="0" anchor="t" bIns="0" lIns="0" spcFirstLastPara="1" rIns="0" wrap="square" tIns="0">
            <a:normAutofit/>
          </a:bodyPr>
          <a:lstStyle/>
          <a:p>
            <a:pPr indent="0" lvl="0" marL="0" rtl="0" algn="ctr">
              <a:lnSpc>
                <a:spcPct val="105555"/>
              </a:lnSpc>
              <a:spcBef>
                <a:spcPts val="0"/>
              </a:spcBef>
              <a:spcAft>
                <a:spcPts val="0"/>
              </a:spcAft>
              <a:buNone/>
            </a:pPr>
            <a:r>
              <a:rPr lang="en-US" cap="none">
                <a:latin typeface="Arial"/>
                <a:ea typeface="Arial"/>
                <a:cs typeface="Arial"/>
                <a:sym typeface="Arial"/>
              </a:rPr>
              <a:t>Part of Enabling others to act…</a:t>
            </a:r>
            <a:br>
              <a:rPr lang="en-US" cap="none">
                <a:latin typeface="Arial"/>
                <a:ea typeface="Arial"/>
                <a:cs typeface="Arial"/>
                <a:sym typeface="Arial"/>
              </a:rPr>
            </a:br>
            <a:br>
              <a:rPr lang="en-US" cap="none">
                <a:latin typeface="Arial"/>
                <a:ea typeface="Arial"/>
                <a:cs typeface="Arial"/>
                <a:sym typeface="Arial"/>
              </a:rPr>
            </a:br>
            <a:r>
              <a:rPr lang="en-US" cap="none">
                <a:latin typeface="Arial"/>
                <a:ea typeface="Arial"/>
                <a:cs typeface="Arial"/>
                <a:sym typeface="Arial"/>
              </a:rPr>
              <a:t>Is giving Your power away.</a:t>
            </a:r>
            <a:br>
              <a:rPr lang="en-US" cap="none">
                <a:latin typeface="Arial"/>
                <a:ea typeface="Arial"/>
                <a:cs typeface="Arial"/>
                <a:sym typeface="Arial"/>
              </a:rPr>
            </a:br>
            <a:br>
              <a:rPr lang="en-US" cap="none">
                <a:latin typeface="Arial"/>
                <a:ea typeface="Arial"/>
                <a:cs typeface="Arial"/>
                <a:sym typeface="Arial"/>
              </a:rPr>
            </a:br>
            <a:endParaRPr cap="none">
              <a:latin typeface="Arial"/>
              <a:ea typeface="Arial"/>
              <a:cs typeface="Arial"/>
              <a:sym typeface="Arial"/>
            </a:endParaRPr>
          </a:p>
        </p:txBody>
      </p:sp>
      <p:pic>
        <p:nvPicPr>
          <p:cNvPr descr="Logo&#10;&#10;Description automatically generated" id="898" name="Google Shape;898;p43"/>
          <p:cNvPicPr preferRelativeResize="0"/>
          <p:nvPr/>
        </p:nvPicPr>
        <p:blipFill rotWithShape="1">
          <a:blip r:embed="rId3">
            <a:alphaModFix/>
          </a:blip>
          <a:srcRect b="0" l="0" r="0" t="0"/>
          <a:stretch/>
        </p:blipFill>
        <p:spPr>
          <a:xfrm>
            <a:off x="227013" y="6069303"/>
            <a:ext cx="611221" cy="618206"/>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3" name="Shape 903"/>
        <p:cNvGrpSpPr/>
        <p:nvPr/>
      </p:nvGrpSpPr>
      <p:grpSpPr>
        <a:xfrm>
          <a:off x="0" y="0"/>
          <a:ext cx="0" cy="0"/>
          <a:chOff x="0" y="0"/>
          <a:chExt cx="0" cy="0"/>
        </a:xfrm>
      </p:grpSpPr>
      <p:sp>
        <p:nvSpPr>
          <p:cNvPr id="904" name="Google Shape;904;p44"/>
          <p:cNvSpPr txBox="1"/>
          <p:nvPr>
            <p:ph type="title"/>
          </p:nvPr>
        </p:nvSpPr>
        <p:spPr>
          <a:xfrm>
            <a:off x="1111250" y="484188"/>
            <a:ext cx="7202488" cy="1143000"/>
          </a:xfrm>
          <a:prstGeom prst="rect">
            <a:avLst/>
          </a:prstGeom>
          <a:noFill/>
          <a:ln>
            <a:noFill/>
          </a:ln>
        </p:spPr>
        <p:txBody>
          <a:bodyPr anchorCtr="0" anchor="t" bIns="0" lIns="0" spcFirstLastPara="1" rIns="0" wrap="square" tIns="0">
            <a:normAutofit/>
          </a:bodyPr>
          <a:lstStyle/>
          <a:p>
            <a:pPr indent="0" lvl="0" marL="0" rtl="0" algn="l">
              <a:lnSpc>
                <a:spcPct val="100000"/>
              </a:lnSpc>
              <a:spcBef>
                <a:spcPts val="0"/>
              </a:spcBef>
              <a:spcAft>
                <a:spcPts val="0"/>
              </a:spcAft>
              <a:buNone/>
            </a:pPr>
            <a:r>
              <a:rPr lang="en-US"/>
              <a:t>ENCOURAGE THE HEART</a:t>
            </a:r>
            <a:endParaRPr/>
          </a:p>
        </p:txBody>
      </p:sp>
      <p:pic>
        <p:nvPicPr>
          <p:cNvPr descr="Logo&#10;&#10;Description automatically generated" id="905" name="Google Shape;905;p44"/>
          <p:cNvPicPr preferRelativeResize="0"/>
          <p:nvPr/>
        </p:nvPicPr>
        <p:blipFill rotWithShape="1">
          <a:blip r:embed="rId3">
            <a:alphaModFix/>
          </a:blip>
          <a:srcRect b="0" l="0" r="0" t="0"/>
          <a:stretch/>
        </p:blipFill>
        <p:spPr>
          <a:xfrm>
            <a:off x="227013" y="6069303"/>
            <a:ext cx="611221" cy="618206"/>
          </a:xfrm>
          <a:prstGeom prst="rect">
            <a:avLst/>
          </a:prstGeom>
          <a:noFill/>
          <a:ln>
            <a:noFill/>
          </a:ln>
        </p:spPr>
      </p:pic>
    </p:spTree>
  </p:cSld>
  <p:clrMapOvr>
    <a:masterClrMapping/>
  </p:clrMapOvr>
  <p:transition spd="slow">
    <p:cut/>
  </p:transition>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9" name="Shape 909"/>
        <p:cNvGrpSpPr/>
        <p:nvPr/>
      </p:nvGrpSpPr>
      <p:grpSpPr>
        <a:xfrm>
          <a:off x="0" y="0"/>
          <a:ext cx="0" cy="0"/>
          <a:chOff x="0" y="0"/>
          <a:chExt cx="0" cy="0"/>
        </a:xfrm>
      </p:grpSpPr>
      <p:sp>
        <p:nvSpPr>
          <p:cNvPr id="910" name="Google Shape;910;p45"/>
          <p:cNvSpPr txBox="1"/>
          <p:nvPr>
            <p:ph type="title"/>
          </p:nvPr>
        </p:nvSpPr>
        <p:spPr>
          <a:xfrm>
            <a:off x="1111250" y="484188"/>
            <a:ext cx="7202488" cy="1143000"/>
          </a:xfrm>
          <a:prstGeom prst="rect">
            <a:avLst/>
          </a:prstGeom>
          <a:noFill/>
          <a:ln>
            <a:noFill/>
          </a:ln>
        </p:spPr>
        <p:txBody>
          <a:bodyPr anchorCtr="0" anchor="t" bIns="0" lIns="0" spcFirstLastPara="1" rIns="0" wrap="square" tIns="0">
            <a:normAutofit/>
          </a:bodyPr>
          <a:lstStyle/>
          <a:p>
            <a:pPr indent="0" lvl="0" marL="0" rtl="0" algn="l">
              <a:lnSpc>
                <a:spcPct val="105555"/>
              </a:lnSpc>
              <a:spcBef>
                <a:spcPts val="0"/>
              </a:spcBef>
              <a:spcAft>
                <a:spcPts val="0"/>
              </a:spcAft>
              <a:buNone/>
            </a:pPr>
            <a:r>
              <a:rPr lang="en-US"/>
              <a:t>ENCOURAGE THE HEART</a:t>
            </a:r>
            <a:endParaRPr/>
          </a:p>
        </p:txBody>
      </p:sp>
      <p:sp>
        <p:nvSpPr>
          <p:cNvPr id="911" name="Google Shape;911;p45"/>
          <p:cNvSpPr txBox="1"/>
          <p:nvPr>
            <p:ph idx="1" type="body"/>
          </p:nvPr>
        </p:nvSpPr>
        <p:spPr>
          <a:xfrm>
            <a:off x="1111250" y="1779588"/>
            <a:ext cx="7202488" cy="4192587"/>
          </a:xfrm>
          <a:prstGeom prst="rect">
            <a:avLst/>
          </a:prstGeom>
          <a:noFill/>
          <a:ln>
            <a:noFill/>
          </a:ln>
        </p:spPr>
        <p:txBody>
          <a:bodyPr anchorCtr="0" anchor="t" bIns="0" lIns="0" spcFirstLastPara="1" rIns="0" wrap="square" tIns="0">
            <a:noAutofit/>
          </a:bodyPr>
          <a:lstStyle/>
          <a:p>
            <a:pPr indent="0" lvl="0" marL="0" rtl="0" algn="l">
              <a:lnSpc>
                <a:spcPct val="121212"/>
              </a:lnSpc>
              <a:spcBef>
                <a:spcPts val="0"/>
              </a:spcBef>
              <a:spcAft>
                <a:spcPts val="0"/>
              </a:spcAft>
              <a:buSzPts val="3300"/>
              <a:buFont typeface="Noto Sans Symbols"/>
              <a:buNone/>
            </a:pPr>
            <a:r>
              <a:rPr lang="en-US">
                <a:latin typeface="Arial"/>
                <a:ea typeface="Arial"/>
                <a:cs typeface="Arial"/>
                <a:sym typeface="Arial"/>
              </a:rPr>
              <a:t>Recognize contributions by showing appreciation for individual excellence.</a:t>
            </a:r>
            <a:endParaRPr/>
          </a:p>
          <a:p>
            <a:pPr indent="0" lvl="0" marL="0" rtl="0" algn="l">
              <a:lnSpc>
                <a:spcPct val="121212"/>
              </a:lnSpc>
              <a:spcBef>
                <a:spcPts val="4000"/>
              </a:spcBef>
              <a:spcAft>
                <a:spcPts val="0"/>
              </a:spcAft>
              <a:buSzPts val="3300"/>
              <a:buFont typeface="Noto Sans Symbols"/>
              <a:buNone/>
            </a:pPr>
            <a:r>
              <a:rPr lang="en-US">
                <a:latin typeface="Arial"/>
                <a:ea typeface="Arial"/>
                <a:cs typeface="Arial"/>
                <a:sym typeface="Arial"/>
              </a:rPr>
              <a:t>Celebrate the values and victories </a:t>
            </a:r>
            <a:br>
              <a:rPr lang="en-US">
                <a:latin typeface="Arial"/>
                <a:ea typeface="Arial"/>
                <a:cs typeface="Arial"/>
                <a:sym typeface="Arial"/>
              </a:rPr>
            </a:br>
            <a:r>
              <a:rPr lang="en-US">
                <a:latin typeface="Arial"/>
                <a:ea typeface="Arial"/>
                <a:cs typeface="Arial"/>
                <a:sym typeface="Arial"/>
              </a:rPr>
              <a:t>by creating a spirit of community.</a:t>
            </a:r>
            <a:endParaRPr/>
          </a:p>
        </p:txBody>
      </p:sp>
      <p:pic>
        <p:nvPicPr>
          <p:cNvPr descr="Logo&#10;&#10;Description automatically generated" id="912" name="Google Shape;912;p45"/>
          <p:cNvPicPr preferRelativeResize="0"/>
          <p:nvPr/>
        </p:nvPicPr>
        <p:blipFill rotWithShape="1">
          <a:blip r:embed="rId3">
            <a:alphaModFix/>
          </a:blip>
          <a:srcRect b="0" l="0" r="0" t="0"/>
          <a:stretch/>
        </p:blipFill>
        <p:spPr>
          <a:xfrm>
            <a:off x="227013" y="6069303"/>
            <a:ext cx="611221" cy="618206"/>
          </a:xfrm>
          <a:prstGeom prst="rect">
            <a:avLst/>
          </a:prstGeom>
          <a:noFill/>
          <a:ln>
            <a:noFill/>
          </a:ln>
        </p:spPr>
      </p:pic>
    </p:spTree>
  </p:cSld>
  <p:clrMapOvr>
    <a:masterClrMapping/>
  </p:clrMapOvr>
  <p:transition>
    <p:wipe dir="r"/>
  </p:transition>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6" name="Shape 916"/>
        <p:cNvGrpSpPr/>
        <p:nvPr/>
      </p:nvGrpSpPr>
      <p:grpSpPr>
        <a:xfrm>
          <a:off x="0" y="0"/>
          <a:ext cx="0" cy="0"/>
          <a:chOff x="0" y="0"/>
          <a:chExt cx="0" cy="0"/>
        </a:xfrm>
      </p:grpSpPr>
      <p:sp>
        <p:nvSpPr>
          <p:cNvPr id="917" name="Google Shape;917;p46"/>
          <p:cNvSpPr txBox="1"/>
          <p:nvPr>
            <p:ph type="title"/>
          </p:nvPr>
        </p:nvSpPr>
        <p:spPr>
          <a:xfrm>
            <a:off x="1111250" y="484188"/>
            <a:ext cx="7202488" cy="1143000"/>
          </a:xfrm>
          <a:prstGeom prst="rect">
            <a:avLst/>
          </a:prstGeom>
          <a:noFill/>
          <a:ln>
            <a:noFill/>
          </a:ln>
        </p:spPr>
        <p:txBody>
          <a:bodyPr anchorCtr="0" anchor="t" bIns="0" lIns="0" spcFirstLastPara="1" rIns="0" wrap="square" tIns="0">
            <a:normAutofit/>
          </a:bodyPr>
          <a:lstStyle/>
          <a:p>
            <a:pPr indent="0" lvl="0" marL="0" rtl="0" algn="l">
              <a:lnSpc>
                <a:spcPct val="105555"/>
              </a:lnSpc>
              <a:spcBef>
                <a:spcPts val="0"/>
              </a:spcBef>
              <a:spcAft>
                <a:spcPts val="0"/>
              </a:spcAft>
              <a:buNone/>
            </a:pPr>
            <a:r>
              <a:rPr lang="en-US"/>
              <a:t>THE POWER OF ENCOURAGE</a:t>
            </a:r>
            <a:endParaRPr/>
          </a:p>
        </p:txBody>
      </p:sp>
      <p:sp>
        <p:nvSpPr>
          <p:cNvPr id="918" name="Google Shape;918;p46"/>
          <p:cNvSpPr/>
          <p:nvPr/>
        </p:nvSpPr>
        <p:spPr>
          <a:xfrm>
            <a:off x="2667000" y="1417638"/>
            <a:ext cx="5875338" cy="471011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en-US" sz="3600">
                <a:solidFill>
                  <a:srgbClr val="8A1F03"/>
                </a:solidFill>
                <a:latin typeface="Times New Roman"/>
                <a:ea typeface="Times New Roman"/>
                <a:cs typeface="Times New Roman"/>
                <a:sym typeface="Times New Roman"/>
              </a:rPr>
              <a:t>Too often we underestimate the power of a touch, a smile, a kind word, a listening ear, an honest compliment, or the smallest act of caring, all of which have the potential to turn a life around.</a:t>
            </a:r>
            <a:endParaRPr/>
          </a:p>
          <a:p>
            <a:pPr indent="0" lvl="0" marL="0" marR="0" rtl="0" algn="r">
              <a:spcBef>
                <a:spcPts val="0"/>
              </a:spcBef>
              <a:spcAft>
                <a:spcPts val="0"/>
              </a:spcAft>
              <a:buNone/>
            </a:pPr>
            <a:r>
              <a:t/>
            </a:r>
            <a:endParaRPr i="1" sz="2400">
              <a:solidFill>
                <a:srgbClr val="8A1F03"/>
              </a:solidFill>
              <a:latin typeface="Times New Roman"/>
              <a:ea typeface="Times New Roman"/>
              <a:cs typeface="Times New Roman"/>
              <a:sym typeface="Times New Roman"/>
            </a:endParaRPr>
          </a:p>
          <a:p>
            <a:pPr indent="0" lvl="0" marL="0" marR="0" rtl="0" algn="r">
              <a:spcBef>
                <a:spcPts val="0"/>
              </a:spcBef>
              <a:spcAft>
                <a:spcPts val="0"/>
              </a:spcAft>
              <a:buNone/>
            </a:pPr>
            <a:r>
              <a:rPr i="1" lang="en-US" sz="2400">
                <a:solidFill>
                  <a:srgbClr val="8A1F03"/>
                </a:solidFill>
                <a:latin typeface="Times New Roman"/>
                <a:ea typeface="Times New Roman"/>
                <a:cs typeface="Times New Roman"/>
                <a:sym typeface="Times New Roman"/>
              </a:rPr>
              <a:t>- </a:t>
            </a:r>
            <a:r>
              <a:rPr i="1" lang="en-US" sz="2400">
                <a:solidFill>
                  <a:srgbClr val="8A1F03"/>
                </a:solidFill>
                <a:latin typeface="Arial"/>
                <a:ea typeface="Arial"/>
                <a:cs typeface="Arial"/>
                <a:sym typeface="Arial"/>
              </a:rPr>
              <a:t>Leo Buscaglia</a:t>
            </a:r>
            <a:endParaRPr/>
          </a:p>
        </p:txBody>
      </p:sp>
      <p:pic>
        <p:nvPicPr>
          <p:cNvPr descr="http://www.elsaelsa.com/wp-content/uploads/2011/09/Leo-Buscaglia-Living-Loving-and-Learning.jpg" id="919" name="Google Shape;919;p46"/>
          <p:cNvPicPr preferRelativeResize="0"/>
          <p:nvPr/>
        </p:nvPicPr>
        <p:blipFill rotWithShape="1">
          <a:blip r:embed="rId3">
            <a:alphaModFix/>
          </a:blip>
          <a:srcRect b="0" l="0" r="0" t="0"/>
          <a:stretch/>
        </p:blipFill>
        <p:spPr>
          <a:xfrm>
            <a:off x="162952" y="1828800"/>
            <a:ext cx="2427848" cy="2895600"/>
          </a:xfrm>
          <a:prstGeom prst="rect">
            <a:avLst/>
          </a:prstGeom>
          <a:noFill/>
          <a:ln>
            <a:noFill/>
          </a:ln>
        </p:spPr>
      </p:pic>
      <p:pic>
        <p:nvPicPr>
          <p:cNvPr descr="Logo&#10;&#10;Description automatically generated" id="920" name="Google Shape;920;p46"/>
          <p:cNvPicPr preferRelativeResize="0"/>
          <p:nvPr/>
        </p:nvPicPr>
        <p:blipFill rotWithShape="1">
          <a:blip r:embed="rId4">
            <a:alphaModFix/>
          </a:blip>
          <a:srcRect b="0" l="0" r="0" t="0"/>
          <a:stretch/>
        </p:blipFill>
        <p:spPr>
          <a:xfrm>
            <a:off x="227013" y="6069303"/>
            <a:ext cx="611221" cy="618206"/>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4" name="Shape 924"/>
        <p:cNvGrpSpPr/>
        <p:nvPr/>
      </p:nvGrpSpPr>
      <p:grpSpPr>
        <a:xfrm>
          <a:off x="0" y="0"/>
          <a:ext cx="0" cy="0"/>
          <a:chOff x="0" y="0"/>
          <a:chExt cx="0" cy="0"/>
        </a:xfrm>
      </p:grpSpPr>
      <p:sp>
        <p:nvSpPr>
          <p:cNvPr id="925" name="Google Shape;925;p47"/>
          <p:cNvSpPr txBox="1"/>
          <p:nvPr>
            <p:ph type="title"/>
          </p:nvPr>
        </p:nvSpPr>
        <p:spPr>
          <a:xfrm>
            <a:off x="1111250" y="484188"/>
            <a:ext cx="7202488" cy="1143000"/>
          </a:xfrm>
          <a:prstGeom prst="rect">
            <a:avLst/>
          </a:prstGeom>
          <a:noFill/>
          <a:ln>
            <a:noFill/>
          </a:ln>
        </p:spPr>
        <p:txBody>
          <a:bodyPr anchorCtr="0" anchor="t" bIns="0" lIns="0" spcFirstLastPara="1" rIns="0" wrap="square" tIns="0">
            <a:normAutofit/>
          </a:bodyPr>
          <a:lstStyle/>
          <a:p>
            <a:pPr indent="0" lvl="0" marL="0" rtl="0" algn="l">
              <a:lnSpc>
                <a:spcPct val="105555"/>
              </a:lnSpc>
              <a:spcBef>
                <a:spcPts val="0"/>
              </a:spcBef>
              <a:spcAft>
                <a:spcPts val="0"/>
              </a:spcAft>
              <a:buNone/>
            </a:pPr>
            <a:r>
              <a:rPr lang="en-US"/>
              <a:t>ENCOURAGE ONE ANOTHER</a:t>
            </a:r>
            <a:endParaRPr/>
          </a:p>
        </p:txBody>
      </p:sp>
      <p:sp>
        <p:nvSpPr>
          <p:cNvPr id="926" name="Google Shape;926;p47"/>
          <p:cNvSpPr txBox="1"/>
          <p:nvPr>
            <p:ph idx="1" type="body"/>
          </p:nvPr>
        </p:nvSpPr>
        <p:spPr>
          <a:xfrm>
            <a:off x="1111250" y="1779588"/>
            <a:ext cx="7202488" cy="4192587"/>
          </a:xfrm>
          <a:prstGeom prst="rect">
            <a:avLst/>
          </a:prstGeom>
          <a:noFill/>
          <a:ln>
            <a:noFill/>
          </a:ln>
        </p:spPr>
        <p:txBody>
          <a:bodyPr anchorCtr="0" anchor="t" bIns="0" lIns="0" spcFirstLastPara="1" rIns="0" wrap="square" tIns="0">
            <a:noAutofit/>
          </a:bodyPr>
          <a:lstStyle/>
          <a:p>
            <a:pPr indent="-290513" lvl="0" marL="290513" rtl="0" algn="l">
              <a:spcBef>
                <a:spcPts val="0"/>
              </a:spcBef>
              <a:spcAft>
                <a:spcPts val="0"/>
              </a:spcAft>
              <a:buSzPts val="3200"/>
              <a:buFont typeface="Noto Sans Symbols"/>
              <a:buChar char="▪"/>
            </a:pPr>
            <a:r>
              <a:rPr lang="en-US" sz="3200">
                <a:latin typeface="Arial"/>
                <a:ea typeface="Arial"/>
                <a:cs typeface="Arial"/>
                <a:sym typeface="Arial"/>
              </a:rPr>
              <a:t>What did/do you do for me?</a:t>
            </a:r>
            <a:endParaRPr/>
          </a:p>
          <a:p>
            <a:pPr indent="-290513" lvl="0" marL="290513" rtl="0" algn="l">
              <a:spcBef>
                <a:spcPts val="2000"/>
              </a:spcBef>
              <a:spcAft>
                <a:spcPts val="0"/>
              </a:spcAft>
              <a:buSzPts val="3200"/>
              <a:buFont typeface="Noto Sans Symbols"/>
              <a:buChar char="▪"/>
            </a:pPr>
            <a:r>
              <a:rPr lang="en-US" sz="3200">
                <a:latin typeface="Arial"/>
                <a:ea typeface="Arial"/>
                <a:cs typeface="Arial"/>
                <a:sym typeface="Arial"/>
              </a:rPr>
              <a:t>Why is it important?</a:t>
            </a:r>
            <a:endParaRPr/>
          </a:p>
          <a:p>
            <a:pPr indent="-290513" lvl="0" marL="290513" rtl="0" algn="l">
              <a:spcBef>
                <a:spcPts val="2000"/>
              </a:spcBef>
              <a:spcAft>
                <a:spcPts val="0"/>
              </a:spcAft>
              <a:buSzPts val="3200"/>
              <a:buFont typeface="Noto Sans Symbols"/>
              <a:buChar char="▪"/>
            </a:pPr>
            <a:r>
              <a:rPr lang="en-US" sz="3200">
                <a:latin typeface="Arial"/>
                <a:ea typeface="Arial"/>
                <a:cs typeface="Arial"/>
                <a:sym typeface="Arial"/>
              </a:rPr>
              <a:t>Thank them in a creative way!</a:t>
            </a:r>
            <a:endParaRPr/>
          </a:p>
        </p:txBody>
      </p:sp>
      <p:pic>
        <p:nvPicPr>
          <p:cNvPr descr="Logo&#10;&#10;Description automatically generated" id="927" name="Google Shape;927;p47"/>
          <p:cNvPicPr preferRelativeResize="0"/>
          <p:nvPr/>
        </p:nvPicPr>
        <p:blipFill rotWithShape="1">
          <a:blip r:embed="rId3">
            <a:alphaModFix/>
          </a:blip>
          <a:srcRect b="0" l="0" r="0" t="0"/>
          <a:stretch/>
        </p:blipFill>
        <p:spPr>
          <a:xfrm>
            <a:off x="227013" y="6069303"/>
            <a:ext cx="611221" cy="618206"/>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1" name="Shape 931"/>
        <p:cNvGrpSpPr/>
        <p:nvPr/>
      </p:nvGrpSpPr>
      <p:grpSpPr>
        <a:xfrm>
          <a:off x="0" y="0"/>
          <a:ext cx="0" cy="0"/>
          <a:chOff x="0" y="0"/>
          <a:chExt cx="0" cy="0"/>
        </a:xfrm>
      </p:grpSpPr>
      <p:sp>
        <p:nvSpPr>
          <p:cNvPr id="932" name="Google Shape;932;p48"/>
          <p:cNvSpPr txBox="1"/>
          <p:nvPr>
            <p:ph type="title"/>
          </p:nvPr>
        </p:nvSpPr>
        <p:spPr>
          <a:xfrm>
            <a:off x="1111250" y="484188"/>
            <a:ext cx="7202488" cy="1143000"/>
          </a:xfrm>
          <a:prstGeom prst="rect">
            <a:avLst/>
          </a:prstGeom>
          <a:noFill/>
          <a:ln>
            <a:noFill/>
          </a:ln>
        </p:spPr>
        <p:txBody>
          <a:bodyPr anchorCtr="0" anchor="t" bIns="0" lIns="0" spcFirstLastPara="1" rIns="0" wrap="square" tIns="0">
            <a:normAutofit/>
          </a:bodyPr>
          <a:lstStyle/>
          <a:p>
            <a:pPr indent="0" lvl="0" marL="0" rtl="0" algn="l">
              <a:lnSpc>
                <a:spcPct val="105555"/>
              </a:lnSpc>
              <a:spcBef>
                <a:spcPts val="0"/>
              </a:spcBef>
              <a:spcAft>
                <a:spcPts val="0"/>
              </a:spcAft>
              <a:buNone/>
            </a:pPr>
            <a:r>
              <a:rPr lang="en-US"/>
              <a:t>ENCOURAGE ONE ANOTHER NOW</a:t>
            </a:r>
            <a:endParaRPr/>
          </a:p>
        </p:txBody>
      </p:sp>
      <p:sp>
        <p:nvSpPr>
          <p:cNvPr id="933" name="Google Shape;933;p48"/>
          <p:cNvSpPr txBox="1"/>
          <p:nvPr>
            <p:ph idx="1" type="body"/>
          </p:nvPr>
        </p:nvSpPr>
        <p:spPr>
          <a:xfrm>
            <a:off x="938463" y="1526925"/>
            <a:ext cx="7615989" cy="4192587"/>
          </a:xfrm>
          <a:prstGeom prst="rect">
            <a:avLst/>
          </a:prstGeom>
          <a:noFill/>
          <a:ln>
            <a:noFill/>
          </a:ln>
        </p:spPr>
        <p:txBody>
          <a:bodyPr anchorCtr="0" anchor="t" bIns="0" lIns="0" spcFirstLastPara="1" rIns="0" wrap="square" tIns="0">
            <a:noAutofit/>
          </a:bodyPr>
          <a:lstStyle/>
          <a:p>
            <a:pPr indent="-290513" lvl="0" marL="290513" rtl="0" algn="l">
              <a:spcBef>
                <a:spcPts val="0"/>
              </a:spcBef>
              <a:spcAft>
                <a:spcPts val="0"/>
              </a:spcAft>
              <a:buSzPts val="3200"/>
              <a:buFont typeface="Noto Sans Symbols"/>
              <a:buChar char="▪"/>
            </a:pPr>
            <a:r>
              <a:rPr lang="en-US" sz="3200">
                <a:latin typeface="Arial"/>
                <a:ea typeface="Arial"/>
                <a:cs typeface="Arial"/>
                <a:sym typeface="Arial"/>
              </a:rPr>
              <a:t>Take Out Your Encouragement Engagement Device (EED) (Cell Phone)</a:t>
            </a:r>
            <a:endParaRPr/>
          </a:p>
          <a:p>
            <a:pPr indent="-290513" lvl="0" marL="290513" rtl="0" algn="l">
              <a:spcBef>
                <a:spcPts val="2000"/>
              </a:spcBef>
              <a:spcAft>
                <a:spcPts val="0"/>
              </a:spcAft>
              <a:buSzPts val="3200"/>
              <a:buFont typeface="Noto Sans Symbols"/>
              <a:buChar char="▪"/>
            </a:pPr>
            <a:r>
              <a:rPr lang="en-US" sz="3200">
                <a:latin typeface="Arial"/>
                <a:ea typeface="Arial"/>
                <a:cs typeface="Arial"/>
                <a:sym typeface="Arial"/>
              </a:rPr>
              <a:t>Text someone right now that you would like to encourage</a:t>
            </a:r>
            <a:endParaRPr/>
          </a:p>
          <a:p>
            <a:pPr indent="-285750" lvl="1" marL="742950" rtl="0" algn="l">
              <a:spcBef>
                <a:spcPts val="640"/>
              </a:spcBef>
              <a:spcAft>
                <a:spcPts val="0"/>
              </a:spcAft>
              <a:buClr>
                <a:srgbClr val="8A1F03"/>
              </a:buClr>
              <a:buSzPts val="3200"/>
              <a:buFont typeface="Noto Sans Symbols"/>
              <a:buChar char="▪"/>
            </a:pPr>
            <a:r>
              <a:rPr lang="en-US" sz="3200">
                <a:latin typeface="Arial"/>
                <a:ea typeface="Arial"/>
                <a:cs typeface="Arial"/>
                <a:sym typeface="Arial"/>
              </a:rPr>
              <a:t>Thank You</a:t>
            </a:r>
            <a:endParaRPr/>
          </a:p>
          <a:p>
            <a:pPr indent="-285750" lvl="1" marL="742950" rtl="0" algn="l">
              <a:spcBef>
                <a:spcPts val="640"/>
              </a:spcBef>
              <a:spcAft>
                <a:spcPts val="0"/>
              </a:spcAft>
              <a:buClr>
                <a:srgbClr val="8A1F03"/>
              </a:buClr>
              <a:buSzPts val="3200"/>
              <a:buFont typeface="Noto Sans Symbols"/>
              <a:buChar char="▪"/>
            </a:pPr>
            <a:r>
              <a:rPr lang="en-US" sz="3200">
                <a:latin typeface="Arial"/>
                <a:ea typeface="Arial"/>
                <a:cs typeface="Arial"/>
                <a:sym typeface="Arial"/>
              </a:rPr>
              <a:t>Hang In There</a:t>
            </a:r>
            <a:endParaRPr/>
          </a:p>
          <a:p>
            <a:pPr indent="-285750" lvl="1" marL="742950" rtl="0" algn="l">
              <a:spcBef>
                <a:spcPts val="640"/>
              </a:spcBef>
              <a:spcAft>
                <a:spcPts val="0"/>
              </a:spcAft>
              <a:buClr>
                <a:srgbClr val="8A1F03"/>
              </a:buClr>
              <a:buSzPts val="3200"/>
              <a:buFont typeface="Noto Sans Symbols"/>
              <a:buChar char="▪"/>
            </a:pPr>
            <a:r>
              <a:rPr lang="en-US" sz="3200">
                <a:latin typeface="Arial"/>
                <a:ea typeface="Arial"/>
                <a:cs typeface="Arial"/>
                <a:sym typeface="Arial"/>
              </a:rPr>
              <a:t>???</a:t>
            </a:r>
            <a:endParaRPr/>
          </a:p>
        </p:txBody>
      </p:sp>
      <p:pic>
        <p:nvPicPr>
          <p:cNvPr descr="Logo&#10;&#10;Description automatically generated" id="934" name="Google Shape;934;p48"/>
          <p:cNvPicPr preferRelativeResize="0"/>
          <p:nvPr/>
        </p:nvPicPr>
        <p:blipFill rotWithShape="1">
          <a:blip r:embed="rId3">
            <a:alphaModFix/>
          </a:blip>
          <a:srcRect b="0" l="0" r="0" t="0"/>
          <a:stretch/>
        </p:blipFill>
        <p:spPr>
          <a:xfrm>
            <a:off x="227013" y="6069303"/>
            <a:ext cx="611221" cy="618206"/>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8" name="Shape 938"/>
        <p:cNvGrpSpPr/>
        <p:nvPr/>
      </p:nvGrpSpPr>
      <p:grpSpPr>
        <a:xfrm>
          <a:off x="0" y="0"/>
          <a:ext cx="0" cy="0"/>
          <a:chOff x="0" y="0"/>
          <a:chExt cx="0" cy="0"/>
        </a:xfrm>
      </p:grpSpPr>
      <p:sp>
        <p:nvSpPr>
          <p:cNvPr id="939" name="Google Shape;939;p49"/>
          <p:cNvSpPr txBox="1"/>
          <p:nvPr>
            <p:ph type="title"/>
          </p:nvPr>
        </p:nvSpPr>
        <p:spPr>
          <a:xfrm>
            <a:off x="866216" y="973668"/>
            <a:ext cx="6571060" cy="706964"/>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lt2"/>
              </a:buClr>
              <a:buSzPts val="2700"/>
              <a:buFont typeface="Century Gothic"/>
              <a:buNone/>
            </a:pPr>
            <a:r>
              <a:rPr lang="en-US"/>
              <a:t>The Leadership Challenge:</a:t>
            </a:r>
            <a:br>
              <a:rPr lang="en-US"/>
            </a:br>
            <a:r>
              <a:rPr lang="en-US"/>
              <a:t>Refining &amp; Shaping Culture</a:t>
            </a:r>
            <a:endParaRPr/>
          </a:p>
        </p:txBody>
      </p:sp>
      <p:grpSp>
        <p:nvGrpSpPr>
          <p:cNvPr id="940" name="Google Shape;940;p49"/>
          <p:cNvGrpSpPr/>
          <p:nvPr/>
        </p:nvGrpSpPr>
        <p:grpSpPr>
          <a:xfrm>
            <a:off x="1030791" y="2375668"/>
            <a:ext cx="7867960" cy="2247295"/>
            <a:chOff x="0" y="0"/>
            <a:chExt cx="7115174" cy="1566387"/>
          </a:xfrm>
        </p:grpSpPr>
        <p:sp>
          <p:nvSpPr>
            <p:cNvPr id="941" name="Google Shape;941;p49"/>
            <p:cNvSpPr/>
            <p:nvPr/>
          </p:nvSpPr>
          <p:spPr>
            <a:xfrm>
              <a:off x="3" y="0"/>
              <a:ext cx="7115171" cy="1566387"/>
            </a:xfrm>
            <a:prstGeom prst="rightArrow">
              <a:avLst>
                <a:gd fmla="val 50000" name="adj1"/>
                <a:gd fmla="val 50000" name="adj2"/>
              </a:avLst>
            </a:prstGeom>
            <a:solidFill>
              <a:srgbClr val="E4CA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2" name="Google Shape;942;p49"/>
            <p:cNvSpPr/>
            <p:nvPr/>
          </p:nvSpPr>
          <p:spPr>
            <a:xfrm>
              <a:off x="0" y="474696"/>
              <a:ext cx="1250714" cy="626554"/>
            </a:xfrm>
            <a:prstGeom prst="roundRect">
              <a:avLst>
                <a:gd fmla="val 16667" name="adj"/>
              </a:avLst>
            </a:prstGeom>
            <a:solidFill>
              <a:srgbClr val="B20F64"/>
            </a:solid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3" name="Google Shape;943;p49"/>
            <p:cNvSpPr txBox="1"/>
            <p:nvPr/>
          </p:nvSpPr>
          <p:spPr>
            <a:xfrm>
              <a:off x="30586" y="505282"/>
              <a:ext cx="1189542" cy="565382"/>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chemeClr val="lt1"/>
                </a:buClr>
                <a:buSzPts val="1400"/>
                <a:buFont typeface="Arial"/>
                <a:buNone/>
              </a:pPr>
              <a:r>
                <a:rPr b="1" lang="en-US" sz="1400">
                  <a:solidFill>
                    <a:schemeClr val="lt1"/>
                  </a:solidFill>
                  <a:latin typeface="Arial"/>
                  <a:ea typeface="Arial"/>
                  <a:cs typeface="Arial"/>
                  <a:sym typeface="Arial"/>
                </a:rPr>
                <a:t>The Leadership Challenge</a:t>
              </a:r>
              <a:endParaRPr/>
            </a:p>
          </p:txBody>
        </p:sp>
        <p:sp>
          <p:nvSpPr>
            <p:cNvPr id="944" name="Google Shape;944;p49"/>
            <p:cNvSpPr/>
            <p:nvPr/>
          </p:nvSpPr>
          <p:spPr>
            <a:xfrm>
              <a:off x="1430111" y="615994"/>
              <a:ext cx="1276454" cy="334398"/>
            </a:xfrm>
            <a:prstGeom prst="roundRect">
              <a:avLst>
                <a:gd fmla="val 16667" name="adj"/>
              </a:avLst>
            </a:prstGeom>
            <a:solidFill>
              <a:schemeClr val="accent4"/>
            </a:solid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5" name="Google Shape;945;p49"/>
            <p:cNvSpPr txBox="1"/>
            <p:nvPr/>
          </p:nvSpPr>
          <p:spPr>
            <a:xfrm>
              <a:off x="1471533" y="628976"/>
              <a:ext cx="1243800" cy="318000"/>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chemeClr val="lt1"/>
                </a:buClr>
                <a:buSzPts val="1400"/>
                <a:buFont typeface="Arial"/>
                <a:buNone/>
              </a:pPr>
              <a:r>
                <a:rPr b="1" lang="en-US" sz="1400">
                  <a:solidFill>
                    <a:schemeClr val="lt1"/>
                  </a:solidFill>
                  <a:latin typeface="Arial"/>
                  <a:ea typeface="Arial"/>
                  <a:cs typeface="Arial"/>
                  <a:sym typeface="Arial"/>
                </a:rPr>
                <a:t>Trios  &amp;</a:t>
              </a:r>
              <a:endParaRPr/>
            </a:p>
            <a:p>
              <a:pPr indent="0" lvl="0" marL="0" marR="0" rtl="0" algn="ctr">
                <a:lnSpc>
                  <a:spcPct val="90000"/>
                </a:lnSpc>
                <a:spcBef>
                  <a:spcPts val="490"/>
                </a:spcBef>
                <a:spcAft>
                  <a:spcPts val="0"/>
                </a:spcAft>
                <a:buClr>
                  <a:schemeClr val="lt1"/>
                </a:buClr>
                <a:buSzPts val="1400"/>
                <a:buFont typeface="Arial"/>
                <a:buNone/>
              </a:pPr>
              <a:r>
                <a:rPr b="1" lang="en-US" sz="1400">
                  <a:solidFill>
                    <a:schemeClr val="lt1"/>
                  </a:solidFill>
                  <a:latin typeface="Arial"/>
                  <a:ea typeface="Arial"/>
                  <a:cs typeface="Arial"/>
                  <a:sym typeface="Arial"/>
                </a:rPr>
                <a:t>Reinforcers</a:t>
              </a:r>
              <a:endParaRPr/>
            </a:p>
          </p:txBody>
        </p:sp>
        <p:sp>
          <p:nvSpPr>
            <p:cNvPr id="946" name="Google Shape;946;p49"/>
            <p:cNvSpPr/>
            <p:nvPr/>
          </p:nvSpPr>
          <p:spPr>
            <a:xfrm>
              <a:off x="2966760" y="534451"/>
              <a:ext cx="1250714" cy="626554"/>
            </a:xfrm>
            <a:prstGeom prst="roundRect">
              <a:avLst>
                <a:gd fmla="val 16667" name="adj"/>
              </a:avLst>
            </a:prstGeom>
            <a:solidFill>
              <a:srgbClr val="B20F64"/>
            </a:solid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7" name="Google Shape;947;p49"/>
            <p:cNvSpPr txBox="1"/>
            <p:nvPr/>
          </p:nvSpPr>
          <p:spPr>
            <a:xfrm>
              <a:off x="2997346" y="565037"/>
              <a:ext cx="1189542" cy="565382"/>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chemeClr val="lt1"/>
                </a:buClr>
                <a:buSzPts val="1400"/>
                <a:buFont typeface="Arial"/>
                <a:buNone/>
              </a:pPr>
              <a:r>
                <a:rPr b="1" lang="en-US" sz="1400">
                  <a:solidFill>
                    <a:schemeClr val="lt1"/>
                  </a:solidFill>
                  <a:latin typeface="Arial"/>
                  <a:ea typeface="Arial"/>
                  <a:cs typeface="Arial"/>
                  <a:sym typeface="Arial"/>
                </a:rPr>
                <a:t>One-on-One</a:t>
              </a:r>
              <a:endParaRPr/>
            </a:p>
            <a:p>
              <a:pPr indent="0" lvl="0" marL="0" marR="0" rtl="0" algn="ctr">
                <a:lnSpc>
                  <a:spcPct val="90000"/>
                </a:lnSpc>
                <a:spcBef>
                  <a:spcPts val="490"/>
                </a:spcBef>
                <a:spcAft>
                  <a:spcPts val="0"/>
                </a:spcAft>
                <a:buClr>
                  <a:schemeClr val="lt1"/>
                </a:buClr>
                <a:buSzPts val="1400"/>
                <a:buFont typeface="Arial"/>
                <a:buNone/>
              </a:pPr>
              <a:r>
                <a:rPr b="1" lang="en-US" sz="1400">
                  <a:solidFill>
                    <a:schemeClr val="lt1"/>
                  </a:solidFill>
                  <a:latin typeface="Arial"/>
                  <a:ea typeface="Arial"/>
                  <a:cs typeface="Arial"/>
                  <a:sym typeface="Arial"/>
                </a:rPr>
                <a:t>Coaching</a:t>
              </a:r>
              <a:endParaRPr/>
            </a:p>
          </p:txBody>
        </p:sp>
        <p:sp>
          <p:nvSpPr>
            <p:cNvPr id="948" name="Google Shape;948;p49"/>
            <p:cNvSpPr/>
            <p:nvPr/>
          </p:nvSpPr>
          <p:spPr>
            <a:xfrm>
              <a:off x="4396835" y="469916"/>
              <a:ext cx="1250714" cy="626554"/>
            </a:xfrm>
            <a:prstGeom prst="roundRect">
              <a:avLst>
                <a:gd fmla="val 16667" name="adj"/>
              </a:avLst>
            </a:prstGeom>
            <a:solidFill>
              <a:srgbClr val="B20F64"/>
            </a:solid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9" name="Google Shape;949;p49"/>
            <p:cNvSpPr txBox="1"/>
            <p:nvPr/>
          </p:nvSpPr>
          <p:spPr>
            <a:xfrm>
              <a:off x="4427421" y="500502"/>
              <a:ext cx="1189542" cy="565382"/>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chemeClr val="lt1"/>
                </a:buClr>
                <a:buSzPts val="1400"/>
                <a:buFont typeface="Arial"/>
                <a:buNone/>
              </a:pPr>
              <a:r>
                <a:rPr b="1" lang="en-US" sz="1400">
                  <a:solidFill>
                    <a:schemeClr val="lt1"/>
                  </a:solidFill>
                  <a:latin typeface="Arial"/>
                  <a:ea typeface="Arial"/>
                  <a:cs typeface="Arial"/>
                  <a:sym typeface="Arial"/>
                </a:rPr>
                <a:t>One Day Leadership Challenge Follow-Up</a:t>
              </a:r>
              <a:endParaRPr/>
            </a:p>
          </p:txBody>
        </p:sp>
        <p:sp>
          <p:nvSpPr>
            <p:cNvPr id="950" name="Google Shape;950;p49"/>
            <p:cNvSpPr/>
            <p:nvPr/>
          </p:nvSpPr>
          <p:spPr>
            <a:xfrm>
              <a:off x="5864460" y="469916"/>
              <a:ext cx="1250714" cy="626554"/>
            </a:xfrm>
            <a:prstGeom prst="roundRect">
              <a:avLst>
                <a:gd fmla="val 16667" name="adj"/>
              </a:avLst>
            </a:prstGeom>
            <a:solidFill>
              <a:srgbClr val="B20F64"/>
            </a:solid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1" name="Google Shape;951;p49"/>
            <p:cNvSpPr txBox="1"/>
            <p:nvPr/>
          </p:nvSpPr>
          <p:spPr>
            <a:xfrm>
              <a:off x="5895046" y="500502"/>
              <a:ext cx="1189542" cy="565382"/>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chemeClr val="lt1"/>
                </a:buClr>
                <a:buSzPts val="1400"/>
                <a:buFont typeface="Arial"/>
                <a:buNone/>
              </a:pPr>
              <a:r>
                <a:rPr b="1" lang="en-US" sz="1400">
                  <a:solidFill>
                    <a:schemeClr val="lt1"/>
                  </a:solidFill>
                  <a:latin typeface="Arial"/>
                  <a:ea typeface="Arial"/>
                  <a:cs typeface="Arial"/>
                  <a:sym typeface="Arial"/>
                </a:rPr>
                <a:t>LPI Re-Assess &amp; Graduation</a:t>
              </a:r>
              <a:endParaRPr/>
            </a:p>
          </p:txBody>
        </p:sp>
      </p:grpSp>
      <p:sp>
        <p:nvSpPr>
          <p:cNvPr id="952" name="Google Shape;952;p49"/>
          <p:cNvSpPr/>
          <p:nvPr/>
        </p:nvSpPr>
        <p:spPr>
          <a:xfrm>
            <a:off x="1894286" y="3968317"/>
            <a:ext cx="1240500" cy="983400"/>
          </a:xfrm>
          <a:prstGeom prst="stripedRightArrow">
            <a:avLst>
              <a:gd fmla="val 50000" name="adj1"/>
              <a:gd fmla="val 50000" name="adj2"/>
            </a:avLst>
          </a:prstGeom>
          <a:solidFill>
            <a:schemeClr val="accent4"/>
          </a:solidFill>
          <a:ln cap="rnd" cmpd="sng" w="19050">
            <a:solidFill>
              <a:srgbClr val="820C4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900">
                <a:solidFill>
                  <a:srgbClr val="FFFFFF"/>
                </a:solidFill>
                <a:latin typeface="Century Gothic"/>
                <a:ea typeface="Century Gothic"/>
                <a:cs typeface="Century Gothic"/>
                <a:sym typeface="Century Gothic"/>
              </a:rPr>
              <a:t>Weekly Newsletter</a:t>
            </a:r>
            <a:endParaRPr/>
          </a:p>
        </p:txBody>
      </p:sp>
      <p:sp>
        <p:nvSpPr>
          <p:cNvPr id="953" name="Google Shape;953;p49"/>
          <p:cNvSpPr/>
          <p:nvPr/>
        </p:nvSpPr>
        <p:spPr>
          <a:xfrm>
            <a:off x="3014536" y="4688608"/>
            <a:ext cx="1207200" cy="983400"/>
          </a:xfrm>
          <a:prstGeom prst="stripedRightArrow">
            <a:avLst>
              <a:gd fmla="val 50000" name="adj1"/>
              <a:gd fmla="val 50000" name="adj2"/>
            </a:avLst>
          </a:prstGeom>
          <a:solidFill>
            <a:schemeClr val="accent4"/>
          </a:solidFill>
          <a:ln cap="rnd" cmpd="sng" w="19050">
            <a:solidFill>
              <a:srgbClr val="820C4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900">
                <a:solidFill>
                  <a:srgbClr val="FFFFFF"/>
                </a:solidFill>
                <a:latin typeface="Century Gothic"/>
                <a:ea typeface="Century Gothic"/>
                <a:cs typeface="Century Gothic"/>
                <a:sym typeface="Century Gothic"/>
              </a:rPr>
              <a:t>Informal Recognition</a:t>
            </a:r>
            <a:endParaRPr/>
          </a:p>
        </p:txBody>
      </p:sp>
      <p:sp>
        <p:nvSpPr>
          <p:cNvPr id="954" name="Google Shape;954;p49"/>
          <p:cNvSpPr/>
          <p:nvPr/>
        </p:nvSpPr>
        <p:spPr>
          <a:xfrm>
            <a:off x="4008761" y="3968292"/>
            <a:ext cx="1240500" cy="983400"/>
          </a:xfrm>
          <a:prstGeom prst="stripedRightArrow">
            <a:avLst>
              <a:gd fmla="val 50000" name="adj1"/>
              <a:gd fmla="val 50000" name="adj2"/>
            </a:avLst>
          </a:prstGeom>
          <a:solidFill>
            <a:schemeClr val="accent4"/>
          </a:solidFill>
          <a:ln cap="rnd" cmpd="sng" w="19050">
            <a:solidFill>
              <a:srgbClr val="820C4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900">
                <a:solidFill>
                  <a:srgbClr val="FFFFFF"/>
                </a:solidFill>
                <a:latin typeface="Century Gothic"/>
                <a:ea typeface="Century Gothic"/>
                <a:cs typeface="Century Gothic"/>
                <a:sym typeface="Century Gothic"/>
              </a:rPr>
              <a:t>Book Clubs</a:t>
            </a:r>
            <a:endParaRPr/>
          </a:p>
        </p:txBody>
      </p:sp>
      <p:sp>
        <p:nvSpPr>
          <p:cNvPr id="955" name="Google Shape;955;p49"/>
          <p:cNvSpPr/>
          <p:nvPr/>
        </p:nvSpPr>
        <p:spPr>
          <a:xfrm>
            <a:off x="5065855" y="4688608"/>
            <a:ext cx="1240500" cy="983400"/>
          </a:xfrm>
          <a:prstGeom prst="stripedRightArrow">
            <a:avLst>
              <a:gd fmla="val 50000" name="adj1"/>
              <a:gd fmla="val 50000" name="adj2"/>
            </a:avLst>
          </a:prstGeom>
          <a:solidFill>
            <a:schemeClr val="accent4"/>
          </a:solidFill>
          <a:ln cap="rnd" cmpd="sng" w="19050">
            <a:solidFill>
              <a:srgbClr val="820C4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900">
                <a:solidFill>
                  <a:srgbClr val="FFFFFF"/>
                </a:solidFill>
                <a:latin typeface="Century Gothic"/>
                <a:ea typeface="Century Gothic"/>
                <a:cs typeface="Century Gothic"/>
                <a:sym typeface="Century Gothic"/>
              </a:rPr>
              <a:t>Webinars</a:t>
            </a:r>
            <a:endParaRPr/>
          </a:p>
        </p:txBody>
      </p:sp>
      <p:sp>
        <p:nvSpPr>
          <p:cNvPr id="956" name="Google Shape;956;p49"/>
          <p:cNvSpPr/>
          <p:nvPr/>
        </p:nvSpPr>
        <p:spPr>
          <a:xfrm>
            <a:off x="6123235" y="3968267"/>
            <a:ext cx="1238400" cy="983400"/>
          </a:xfrm>
          <a:prstGeom prst="stripedRightArrow">
            <a:avLst>
              <a:gd fmla="val 50000" name="adj1"/>
              <a:gd fmla="val 50000" name="adj2"/>
            </a:avLst>
          </a:prstGeom>
          <a:solidFill>
            <a:schemeClr val="accent4"/>
          </a:solidFill>
          <a:ln cap="rnd" cmpd="sng" w="19050">
            <a:solidFill>
              <a:srgbClr val="820C4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900">
                <a:solidFill>
                  <a:srgbClr val="FFFFFF"/>
                </a:solidFill>
                <a:latin typeface="Century Gothic"/>
                <a:ea typeface="Century Gothic"/>
                <a:cs typeface="Century Gothic"/>
                <a:sym typeface="Century Gothic"/>
              </a:rPr>
              <a:t>Formal </a:t>
            </a:r>
            <a:endParaRPr/>
          </a:p>
          <a:p>
            <a:pPr indent="0" lvl="0" marL="0" marR="0" rtl="0" algn="ctr">
              <a:spcBef>
                <a:spcPts val="0"/>
              </a:spcBef>
              <a:spcAft>
                <a:spcPts val="0"/>
              </a:spcAft>
              <a:buNone/>
            </a:pPr>
            <a:r>
              <a:rPr b="1" lang="en-US" sz="900">
                <a:solidFill>
                  <a:srgbClr val="FFFFFF"/>
                </a:solidFill>
                <a:latin typeface="Century Gothic"/>
                <a:ea typeface="Century Gothic"/>
                <a:cs typeface="Century Gothic"/>
                <a:sym typeface="Century Gothic"/>
              </a:rPr>
              <a:t>Awards Programs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52"/>
                                        </p:tgtEl>
                                        <p:attrNameLst>
                                          <p:attrName>style.visibility</p:attrName>
                                        </p:attrNameLst>
                                      </p:cBhvr>
                                      <p:to>
                                        <p:strVal val="visible"/>
                                      </p:to>
                                    </p:set>
                                    <p:animEffect filter="fade" transition="in">
                                      <p:cBhvr>
                                        <p:cTn dur="1250"/>
                                        <p:tgtEl>
                                          <p:spTgt spid="952"/>
                                        </p:tgtEl>
                                      </p:cBhvr>
                                    </p:animEffect>
                                  </p:childTnLst>
                                </p:cTn>
                              </p:par>
                            </p:childTnLst>
                          </p:cTn>
                        </p:par>
                        <p:par>
                          <p:cTn fill="hold">
                            <p:stCondLst>
                              <p:cond delay="1250"/>
                            </p:stCondLst>
                            <p:childTnLst>
                              <p:par>
                                <p:cTn fill="hold" nodeType="afterEffect" presetClass="entr" presetID="10" presetSubtype="0">
                                  <p:stCondLst>
                                    <p:cond delay="0"/>
                                  </p:stCondLst>
                                  <p:childTnLst>
                                    <p:set>
                                      <p:cBhvr>
                                        <p:cTn dur="1" fill="hold">
                                          <p:stCondLst>
                                            <p:cond delay="0"/>
                                          </p:stCondLst>
                                        </p:cTn>
                                        <p:tgtEl>
                                          <p:spTgt spid="953"/>
                                        </p:tgtEl>
                                        <p:attrNameLst>
                                          <p:attrName>style.visibility</p:attrName>
                                        </p:attrNameLst>
                                      </p:cBhvr>
                                      <p:to>
                                        <p:strVal val="visible"/>
                                      </p:to>
                                    </p:set>
                                    <p:animEffect filter="fade" transition="in">
                                      <p:cBhvr>
                                        <p:cTn dur="1250"/>
                                        <p:tgtEl>
                                          <p:spTgt spid="953"/>
                                        </p:tgtEl>
                                      </p:cBhvr>
                                    </p:animEffect>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954"/>
                                        </p:tgtEl>
                                        <p:attrNameLst>
                                          <p:attrName>style.visibility</p:attrName>
                                        </p:attrNameLst>
                                      </p:cBhvr>
                                      <p:to>
                                        <p:strVal val="visible"/>
                                      </p:to>
                                    </p:set>
                                    <p:animEffect filter="fade" transition="in">
                                      <p:cBhvr>
                                        <p:cTn dur="1250"/>
                                        <p:tgtEl>
                                          <p:spTgt spid="954"/>
                                        </p:tgtEl>
                                      </p:cBhvr>
                                    </p:animEffect>
                                  </p:childTnLst>
                                </p:cTn>
                              </p:par>
                            </p:childTnLst>
                          </p:cTn>
                        </p:par>
                        <p:par>
                          <p:cTn fill="hold">
                            <p:stCondLst>
                              <p:cond delay="3750"/>
                            </p:stCondLst>
                            <p:childTnLst>
                              <p:par>
                                <p:cTn fill="hold" nodeType="afterEffect" presetClass="entr" presetID="10" presetSubtype="0">
                                  <p:stCondLst>
                                    <p:cond delay="0"/>
                                  </p:stCondLst>
                                  <p:childTnLst>
                                    <p:set>
                                      <p:cBhvr>
                                        <p:cTn dur="1" fill="hold">
                                          <p:stCondLst>
                                            <p:cond delay="0"/>
                                          </p:stCondLst>
                                        </p:cTn>
                                        <p:tgtEl>
                                          <p:spTgt spid="955"/>
                                        </p:tgtEl>
                                        <p:attrNameLst>
                                          <p:attrName>style.visibility</p:attrName>
                                        </p:attrNameLst>
                                      </p:cBhvr>
                                      <p:to>
                                        <p:strVal val="visible"/>
                                      </p:to>
                                    </p:set>
                                    <p:animEffect filter="fade" transition="in">
                                      <p:cBhvr>
                                        <p:cTn dur="1250"/>
                                        <p:tgtEl>
                                          <p:spTgt spid="955"/>
                                        </p:tgtEl>
                                      </p:cBhvr>
                                    </p:animEffect>
                                  </p:childTnLst>
                                </p:cTn>
                              </p:par>
                            </p:childTnLst>
                          </p:cTn>
                        </p:par>
                        <p:par>
                          <p:cTn fill="hold">
                            <p:stCondLst>
                              <p:cond delay="5000"/>
                            </p:stCondLst>
                            <p:childTnLst>
                              <p:par>
                                <p:cTn fill="hold" nodeType="afterEffect" presetClass="entr" presetID="10" presetSubtype="0">
                                  <p:stCondLst>
                                    <p:cond delay="0"/>
                                  </p:stCondLst>
                                  <p:childTnLst>
                                    <p:set>
                                      <p:cBhvr>
                                        <p:cTn dur="1" fill="hold">
                                          <p:stCondLst>
                                            <p:cond delay="0"/>
                                          </p:stCondLst>
                                        </p:cTn>
                                        <p:tgtEl>
                                          <p:spTgt spid="956"/>
                                        </p:tgtEl>
                                        <p:attrNameLst>
                                          <p:attrName>style.visibility</p:attrName>
                                        </p:attrNameLst>
                                      </p:cBhvr>
                                      <p:to>
                                        <p:strVal val="visible"/>
                                      </p:to>
                                    </p:set>
                                    <p:animEffect filter="fade" transition="in">
                                      <p:cBhvr>
                                        <p:cTn dur="1250"/>
                                        <p:tgtEl>
                                          <p:spTgt spid="9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 name="Shape 550"/>
        <p:cNvGrpSpPr/>
        <p:nvPr/>
      </p:nvGrpSpPr>
      <p:grpSpPr>
        <a:xfrm>
          <a:off x="0" y="0"/>
          <a:ext cx="0" cy="0"/>
          <a:chOff x="0" y="0"/>
          <a:chExt cx="0" cy="0"/>
        </a:xfrm>
      </p:grpSpPr>
      <p:sp>
        <p:nvSpPr>
          <p:cNvPr id="551" name="Google Shape;551;p5"/>
          <p:cNvSpPr txBox="1"/>
          <p:nvPr>
            <p:ph type="title"/>
          </p:nvPr>
        </p:nvSpPr>
        <p:spPr>
          <a:xfrm>
            <a:off x="1111250" y="484188"/>
            <a:ext cx="7202488" cy="1143000"/>
          </a:xfrm>
          <a:prstGeom prst="rect">
            <a:avLst/>
          </a:prstGeom>
          <a:noFill/>
          <a:ln>
            <a:noFill/>
          </a:ln>
        </p:spPr>
        <p:txBody>
          <a:bodyPr anchorCtr="0" anchor="t" bIns="0" lIns="0" spcFirstLastPara="1" rIns="0" wrap="square" tIns="0">
            <a:normAutofit/>
          </a:bodyPr>
          <a:lstStyle/>
          <a:p>
            <a:pPr indent="0" lvl="0" marL="0" rtl="0" algn="l">
              <a:lnSpc>
                <a:spcPct val="105555"/>
              </a:lnSpc>
              <a:spcBef>
                <a:spcPts val="0"/>
              </a:spcBef>
              <a:spcAft>
                <a:spcPts val="0"/>
              </a:spcAft>
              <a:buNone/>
            </a:pPr>
            <a:r>
              <a:rPr lang="en-US"/>
              <a:t>JIM AND BARRY</a:t>
            </a:r>
            <a:endParaRPr/>
          </a:p>
        </p:txBody>
      </p:sp>
      <p:pic>
        <p:nvPicPr>
          <p:cNvPr descr="Kouzes.jpg" id="552" name="Google Shape;552;p5"/>
          <p:cNvPicPr preferRelativeResize="0"/>
          <p:nvPr/>
        </p:nvPicPr>
        <p:blipFill rotWithShape="1">
          <a:blip r:embed="rId3">
            <a:alphaModFix/>
          </a:blip>
          <a:srcRect b="0" l="0" r="0" t="0"/>
          <a:stretch/>
        </p:blipFill>
        <p:spPr>
          <a:xfrm>
            <a:off x="1573213" y="1908175"/>
            <a:ext cx="2789237" cy="4191000"/>
          </a:xfrm>
          <a:prstGeom prst="rect">
            <a:avLst/>
          </a:prstGeom>
          <a:noFill/>
          <a:ln>
            <a:noFill/>
          </a:ln>
        </p:spPr>
      </p:pic>
      <p:pic>
        <p:nvPicPr>
          <p:cNvPr descr="posner.jpg" id="553" name="Google Shape;553;p5"/>
          <p:cNvPicPr preferRelativeResize="0"/>
          <p:nvPr/>
        </p:nvPicPr>
        <p:blipFill rotWithShape="1">
          <a:blip r:embed="rId4">
            <a:alphaModFix/>
          </a:blip>
          <a:srcRect b="0" l="0" r="0" t="0"/>
          <a:stretch/>
        </p:blipFill>
        <p:spPr>
          <a:xfrm>
            <a:off x="4841875" y="1190625"/>
            <a:ext cx="2819400" cy="4198938"/>
          </a:xfrm>
          <a:prstGeom prst="rect">
            <a:avLst/>
          </a:prstGeom>
          <a:noFill/>
          <a:ln>
            <a:noFill/>
          </a:ln>
        </p:spPr>
      </p:pic>
      <p:sp>
        <p:nvSpPr>
          <p:cNvPr id="554" name="Google Shape;554;p5"/>
          <p:cNvSpPr txBox="1"/>
          <p:nvPr/>
        </p:nvSpPr>
        <p:spPr>
          <a:xfrm>
            <a:off x="1843088" y="1154113"/>
            <a:ext cx="2182812" cy="5238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2800" u="none" cap="none" strike="noStrike">
                <a:solidFill>
                  <a:schemeClr val="dk1"/>
                </a:solidFill>
                <a:latin typeface="Varela"/>
                <a:ea typeface="Varela"/>
                <a:cs typeface="Varela"/>
                <a:sym typeface="Varela"/>
              </a:rPr>
              <a:t>Jim Kouzes</a:t>
            </a:r>
            <a:endParaRPr/>
          </a:p>
        </p:txBody>
      </p:sp>
      <p:sp>
        <p:nvSpPr>
          <p:cNvPr id="555" name="Google Shape;555;p5"/>
          <p:cNvSpPr txBox="1"/>
          <p:nvPr/>
        </p:nvSpPr>
        <p:spPr>
          <a:xfrm>
            <a:off x="5100638" y="5645150"/>
            <a:ext cx="2443162" cy="5238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2800" u="none" cap="none" strike="noStrike">
                <a:solidFill>
                  <a:schemeClr val="dk1"/>
                </a:solidFill>
                <a:latin typeface="Varela"/>
                <a:ea typeface="Varela"/>
                <a:cs typeface="Varela"/>
                <a:sym typeface="Varela"/>
              </a:rPr>
              <a:t>Barry Posner</a:t>
            </a:r>
            <a:endParaRPr/>
          </a:p>
        </p:txBody>
      </p:sp>
      <p:sp>
        <p:nvSpPr>
          <p:cNvPr id="556" name="Google Shape;556;p5"/>
          <p:cNvSpPr/>
          <p:nvPr/>
        </p:nvSpPr>
        <p:spPr>
          <a:xfrm>
            <a:off x="0" y="6637338"/>
            <a:ext cx="227013" cy="220662"/>
          </a:xfrm>
          <a:prstGeom prst="ellipse">
            <a:avLst/>
          </a:prstGeom>
          <a:solidFill>
            <a:srgbClr val="733506">
              <a:alpha val="23529"/>
            </a:srgbClr>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pic>
        <p:nvPicPr>
          <p:cNvPr descr="Logo&#10;&#10;Description automatically generated" id="557" name="Google Shape;557;p5"/>
          <p:cNvPicPr preferRelativeResize="0"/>
          <p:nvPr/>
        </p:nvPicPr>
        <p:blipFill rotWithShape="1">
          <a:blip r:embed="rId5">
            <a:alphaModFix/>
          </a:blip>
          <a:srcRect b="0" l="0" r="0" t="0"/>
          <a:stretch/>
        </p:blipFill>
        <p:spPr>
          <a:xfrm>
            <a:off x="227013" y="6069303"/>
            <a:ext cx="611221" cy="618206"/>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0" name="Shape 960"/>
        <p:cNvGrpSpPr/>
        <p:nvPr/>
      </p:nvGrpSpPr>
      <p:grpSpPr>
        <a:xfrm>
          <a:off x="0" y="0"/>
          <a:ext cx="0" cy="0"/>
          <a:chOff x="0" y="0"/>
          <a:chExt cx="0" cy="0"/>
        </a:xfrm>
      </p:grpSpPr>
      <p:sp>
        <p:nvSpPr>
          <p:cNvPr id="961" name="Google Shape;961;p50"/>
          <p:cNvSpPr/>
          <p:nvPr/>
        </p:nvSpPr>
        <p:spPr>
          <a:xfrm>
            <a:off x="1003299" y="341313"/>
            <a:ext cx="5590005" cy="175432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dk1"/>
                </a:solidFill>
                <a:latin typeface="Arial"/>
                <a:ea typeface="Arial"/>
                <a:cs typeface="Arial"/>
                <a:sym typeface="Arial"/>
              </a:rPr>
              <a:t>Thank You for Your Time</a:t>
            </a:r>
            <a:br>
              <a:rPr lang="en-US" sz="3600">
                <a:solidFill>
                  <a:schemeClr val="dk1"/>
                </a:solidFill>
                <a:latin typeface="Arial"/>
                <a:ea typeface="Arial"/>
                <a:cs typeface="Arial"/>
                <a:sym typeface="Arial"/>
              </a:rPr>
            </a:br>
            <a:br>
              <a:rPr lang="en-US" sz="3600">
                <a:solidFill>
                  <a:schemeClr val="dk1"/>
                </a:solidFill>
                <a:latin typeface="Arial"/>
                <a:ea typeface="Arial"/>
                <a:cs typeface="Arial"/>
                <a:sym typeface="Arial"/>
              </a:rPr>
            </a:br>
            <a:r>
              <a:rPr lang="en-US" sz="3600">
                <a:solidFill>
                  <a:schemeClr val="dk1"/>
                </a:solidFill>
                <a:latin typeface="Arial"/>
                <a:ea typeface="Arial"/>
                <a:cs typeface="Arial"/>
                <a:sym typeface="Arial"/>
              </a:rPr>
              <a:t>Have a Great Day</a:t>
            </a:r>
            <a:endParaRPr/>
          </a:p>
        </p:txBody>
      </p:sp>
      <p:sp>
        <p:nvSpPr>
          <p:cNvPr id="962" name="Google Shape;962;p50"/>
          <p:cNvSpPr/>
          <p:nvPr/>
        </p:nvSpPr>
        <p:spPr>
          <a:xfrm>
            <a:off x="4140200" y="5189538"/>
            <a:ext cx="4572000" cy="92392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Leadership Development that Endures</a:t>
            </a:r>
            <a:endParaRPr/>
          </a:p>
          <a:p>
            <a:pPr indent="0" lvl="0" marL="0" marR="0" rtl="0" algn="ctr">
              <a:spcBef>
                <a:spcPts val="0"/>
              </a:spcBef>
              <a:spcAft>
                <a:spcPts val="0"/>
              </a:spcAft>
              <a:buNone/>
            </a:pPr>
            <a:r>
              <a:t/>
            </a:r>
            <a:endParaRPr sz="1800">
              <a:solidFill>
                <a:schemeClr val="dk1"/>
              </a:solidFill>
              <a:latin typeface="Arial"/>
              <a:ea typeface="Arial"/>
              <a:cs typeface="Arial"/>
              <a:sym typeface="Arial"/>
            </a:endParaRPr>
          </a:p>
          <a:p>
            <a:pPr indent="0" lvl="0" marL="0" marR="0" rtl="0" algn="ctr">
              <a:spcBef>
                <a:spcPts val="0"/>
              </a:spcBef>
              <a:spcAft>
                <a:spcPts val="0"/>
              </a:spcAft>
              <a:buNone/>
            </a:pPr>
            <a:r>
              <a:rPr lang="en-US" sz="1800">
                <a:solidFill>
                  <a:schemeClr val="dk1"/>
                </a:solidFill>
                <a:latin typeface="Arial"/>
                <a:ea typeface="Arial"/>
                <a:cs typeface="Arial"/>
                <a:sym typeface="Arial"/>
              </a:rPr>
              <a:t>https://www.ileadusa.com/</a:t>
            </a:r>
            <a:endParaRPr/>
          </a:p>
        </p:txBody>
      </p:sp>
      <p:pic>
        <p:nvPicPr>
          <p:cNvPr descr="Logo&#10;&#10;Description automatically generated" id="963" name="Google Shape;963;p50"/>
          <p:cNvPicPr preferRelativeResize="0"/>
          <p:nvPr/>
        </p:nvPicPr>
        <p:blipFill rotWithShape="1">
          <a:blip r:embed="rId3">
            <a:alphaModFix/>
          </a:blip>
          <a:srcRect b="0" l="0" r="0" t="0"/>
          <a:stretch/>
        </p:blipFill>
        <p:spPr>
          <a:xfrm>
            <a:off x="227013" y="6069303"/>
            <a:ext cx="611221" cy="618206"/>
          </a:xfrm>
          <a:prstGeom prst="rect">
            <a:avLst/>
          </a:prstGeom>
          <a:noFill/>
          <a:ln>
            <a:noFill/>
          </a:ln>
        </p:spPr>
      </p:pic>
      <p:pic>
        <p:nvPicPr>
          <p:cNvPr descr="Logo&#10;&#10;Description automatically generated" id="964" name="Google Shape;964;p50"/>
          <p:cNvPicPr preferRelativeResize="0"/>
          <p:nvPr/>
        </p:nvPicPr>
        <p:blipFill rotWithShape="1">
          <a:blip r:embed="rId3">
            <a:alphaModFix/>
          </a:blip>
          <a:srcRect b="0" l="0" r="0" t="0"/>
          <a:stretch/>
        </p:blipFill>
        <p:spPr>
          <a:xfrm>
            <a:off x="5269689" y="2763728"/>
            <a:ext cx="2238016" cy="226359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1" name="Shape 561"/>
        <p:cNvGrpSpPr/>
        <p:nvPr/>
      </p:nvGrpSpPr>
      <p:grpSpPr>
        <a:xfrm>
          <a:off x="0" y="0"/>
          <a:ext cx="0" cy="0"/>
          <a:chOff x="0" y="0"/>
          <a:chExt cx="0" cy="0"/>
        </a:xfrm>
      </p:grpSpPr>
      <p:sp>
        <p:nvSpPr>
          <p:cNvPr id="562" name="Google Shape;562;p6"/>
          <p:cNvSpPr txBox="1"/>
          <p:nvPr>
            <p:ph type="title"/>
          </p:nvPr>
        </p:nvSpPr>
        <p:spPr>
          <a:xfrm>
            <a:off x="1111251" y="484659"/>
            <a:ext cx="7203056" cy="1143000"/>
          </a:xfrm>
          <a:prstGeom prst="rect">
            <a:avLst/>
          </a:prstGeom>
          <a:noFill/>
          <a:ln>
            <a:noFill/>
          </a:ln>
        </p:spPr>
        <p:txBody>
          <a:bodyPr anchorCtr="0" anchor="t" bIns="0" lIns="0" spcFirstLastPara="1" rIns="0" wrap="square" tIns="0">
            <a:normAutofit/>
          </a:bodyPr>
          <a:lstStyle/>
          <a:p>
            <a:pPr indent="0" lvl="0" marL="0" rtl="0" algn="l">
              <a:lnSpc>
                <a:spcPct val="105555"/>
              </a:lnSpc>
              <a:spcBef>
                <a:spcPts val="0"/>
              </a:spcBef>
              <a:spcAft>
                <a:spcPts val="0"/>
              </a:spcAft>
              <a:buNone/>
            </a:pPr>
            <a:r>
              <a:rPr lang="en-US"/>
              <a:t>POLL</a:t>
            </a:r>
            <a:endParaRPr/>
          </a:p>
        </p:txBody>
      </p:sp>
      <p:sp>
        <p:nvSpPr>
          <p:cNvPr id="563" name="Google Shape;563;p6"/>
          <p:cNvSpPr txBox="1"/>
          <p:nvPr>
            <p:ph idx="1" type="body"/>
          </p:nvPr>
        </p:nvSpPr>
        <p:spPr>
          <a:xfrm>
            <a:off x="1111252" y="1780130"/>
            <a:ext cx="7203056" cy="4192407"/>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SzPts val="2600"/>
              <a:buNone/>
            </a:pPr>
            <a:r>
              <a:rPr lang="en-US"/>
              <a:t>Who Has Read The Leadership Challenge?</a:t>
            </a:r>
            <a:endParaRPr/>
          </a:p>
        </p:txBody>
      </p:sp>
      <p:pic>
        <p:nvPicPr>
          <p:cNvPr descr="Logo&#10;&#10;Description automatically generated" id="564" name="Google Shape;564;p6"/>
          <p:cNvPicPr preferRelativeResize="0"/>
          <p:nvPr/>
        </p:nvPicPr>
        <p:blipFill rotWithShape="1">
          <a:blip r:embed="rId3">
            <a:alphaModFix/>
          </a:blip>
          <a:srcRect b="0" l="0" r="0" t="0"/>
          <a:stretch/>
        </p:blipFill>
        <p:spPr>
          <a:xfrm>
            <a:off x="227013" y="6069303"/>
            <a:ext cx="611221" cy="61820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8" name="Shape 568"/>
        <p:cNvGrpSpPr/>
        <p:nvPr/>
      </p:nvGrpSpPr>
      <p:grpSpPr>
        <a:xfrm>
          <a:off x="0" y="0"/>
          <a:ext cx="0" cy="0"/>
          <a:chOff x="0" y="0"/>
          <a:chExt cx="0" cy="0"/>
        </a:xfrm>
      </p:grpSpPr>
      <p:sp>
        <p:nvSpPr>
          <p:cNvPr id="569" name="Google Shape;569;p7"/>
          <p:cNvSpPr txBox="1"/>
          <p:nvPr>
            <p:ph type="title"/>
          </p:nvPr>
        </p:nvSpPr>
        <p:spPr>
          <a:xfrm>
            <a:off x="1111251" y="484659"/>
            <a:ext cx="7203056" cy="1143000"/>
          </a:xfrm>
          <a:prstGeom prst="rect">
            <a:avLst/>
          </a:prstGeom>
          <a:noFill/>
          <a:ln>
            <a:noFill/>
          </a:ln>
        </p:spPr>
        <p:txBody>
          <a:bodyPr anchorCtr="0" anchor="t" bIns="0" lIns="0" spcFirstLastPara="1" rIns="0" wrap="square" tIns="0">
            <a:normAutofit/>
          </a:bodyPr>
          <a:lstStyle/>
          <a:p>
            <a:pPr indent="0" lvl="0" marL="0" rtl="0" algn="l">
              <a:lnSpc>
                <a:spcPct val="105555"/>
              </a:lnSpc>
              <a:spcBef>
                <a:spcPts val="0"/>
              </a:spcBef>
              <a:spcAft>
                <a:spcPts val="0"/>
              </a:spcAft>
              <a:buNone/>
            </a:pPr>
            <a:r>
              <a:rPr lang="en-US"/>
              <a:t>HOW DID IT ALL BEGIN</a:t>
            </a:r>
            <a:endParaRPr/>
          </a:p>
        </p:txBody>
      </p:sp>
      <p:sp>
        <p:nvSpPr>
          <p:cNvPr id="570" name="Google Shape;570;p7"/>
          <p:cNvSpPr txBox="1"/>
          <p:nvPr>
            <p:ph idx="1" type="body"/>
          </p:nvPr>
        </p:nvSpPr>
        <p:spPr>
          <a:xfrm>
            <a:off x="1111252" y="1780130"/>
            <a:ext cx="7203056" cy="4192407"/>
          </a:xfrm>
          <a:prstGeom prst="rect">
            <a:avLst/>
          </a:prstGeom>
          <a:noFill/>
          <a:ln>
            <a:noFill/>
          </a:ln>
        </p:spPr>
        <p:txBody>
          <a:bodyPr anchorCtr="0" anchor="t" bIns="0" lIns="0" spcFirstLastPara="1" rIns="0" wrap="square" tIns="0">
            <a:noAutofit/>
          </a:bodyPr>
          <a:lstStyle/>
          <a:p>
            <a:pPr indent="-290513" lvl="0" marL="290513" rtl="0" algn="l">
              <a:spcBef>
                <a:spcPts val="0"/>
              </a:spcBef>
              <a:spcAft>
                <a:spcPts val="0"/>
              </a:spcAft>
              <a:buClr>
                <a:srgbClr val="994708"/>
              </a:buClr>
              <a:buSzPts val="3200"/>
              <a:buFont typeface="Noto Sans Symbols"/>
              <a:buChar char="▪"/>
            </a:pPr>
            <a:r>
              <a:rPr lang="en-US" sz="3200"/>
              <a:t>Your Leadership Best</a:t>
            </a:r>
            <a:endParaRPr/>
          </a:p>
          <a:p>
            <a:pPr indent="-285750" lvl="1" marL="742950" rtl="0" algn="l">
              <a:spcBef>
                <a:spcPts val="680"/>
              </a:spcBef>
              <a:spcAft>
                <a:spcPts val="0"/>
              </a:spcAft>
              <a:buClr>
                <a:srgbClr val="49176D"/>
              </a:buClr>
              <a:buSzPts val="3400"/>
              <a:buChar char="–"/>
            </a:pPr>
            <a:r>
              <a:rPr lang="en-US" sz="3400"/>
              <a:t>What was the situation?</a:t>
            </a:r>
            <a:endParaRPr/>
          </a:p>
          <a:p>
            <a:pPr indent="-285750" lvl="1" marL="742950" rtl="0" algn="l">
              <a:spcBef>
                <a:spcPts val="680"/>
              </a:spcBef>
              <a:spcAft>
                <a:spcPts val="0"/>
              </a:spcAft>
              <a:buClr>
                <a:srgbClr val="49176D"/>
              </a:buClr>
              <a:buSzPts val="3400"/>
              <a:buChar char="–"/>
            </a:pPr>
            <a:r>
              <a:rPr lang="en-US" sz="3400"/>
              <a:t>What did you do?</a:t>
            </a:r>
            <a:endParaRPr/>
          </a:p>
          <a:p>
            <a:pPr indent="-285750" lvl="1" marL="742950" rtl="0" algn="l">
              <a:spcBef>
                <a:spcPts val="680"/>
              </a:spcBef>
              <a:spcAft>
                <a:spcPts val="0"/>
              </a:spcAft>
              <a:buClr>
                <a:srgbClr val="49176D"/>
              </a:buClr>
              <a:buSzPts val="3400"/>
              <a:buChar char="–"/>
            </a:pPr>
            <a:r>
              <a:rPr lang="en-US" sz="3400"/>
              <a:t>What was the outcome?</a:t>
            </a:r>
            <a:endParaRPr/>
          </a:p>
          <a:p>
            <a:pPr indent="0" lvl="0" marL="0" rtl="0" algn="l">
              <a:spcBef>
                <a:spcPts val="2000"/>
              </a:spcBef>
              <a:spcAft>
                <a:spcPts val="0"/>
              </a:spcAft>
              <a:buSzPts val="3200"/>
              <a:buNone/>
            </a:pPr>
            <a:r>
              <a:t/>
            </a:r>
            <a:endParaRPr sz="3200"/>
          </a:p>
        </p:txBody>
      </p:sp>
      <p:pic>
        <p:nvPicPr>
          <p:cNvPr descr="Logo&#10;&#10;Description automatically generated" id="571" name="Google Shape;571;p7"/>
          <p:cNvPicPr preferRelativeResize="0"/>
          <p:nvPr/>
        </p:nvPicPr>
        <p:blipFill rotWithShape="1">
          <a:blip r:embed="rId3">
            <a:alphaModFix/>
          </a:blip>
          <a:srcRect b="0" l="0" r="0" t="0"/>
          <a:stretch/>
        </p:blipFill>
        <p:spPr>
          <a:xfrm>
            <a:off x="227013" y="6069303"/>
            <a:ext cx="611221" cy="61820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76" name="Shape 576"/>
        <p:cNvGrpSpPr/>
        <p:nvPr/>
      </p:nvGrpSpPr>
      <p:grpSpPr>
        <a:xfrm>
          <a:off x="0" y="0"/>
          <a:ext cx="0" cy="0"/>
          <a:chOff x="0" y="0"/>
          <a:chExt cx="0" cy="0"/>
        </a:xfrm>
      </p:grpSpPr>
      <p:sp>
        <p:nvSpPr>
          <p:cNvPr id="577" name="Google Shape;577;p8"/>
          <p:cNvSpPr/>
          <p:nvPr/>
        </p:nvSpPr>
        <p:spPr>
          <a:xfrm>
            <a:off x="741363" y="0"/>
            <a:ext cx="7924800" cy="6126163"/>
          </a:xfrm>
          <a:custGeom>
            <a:rect b="b" l="l" r="r" t="t"/>
            <a:pathLst>
              <a:path extrusionOk="0" h="21600" w="21600">
                <a:moveTo>
                  <a:pt x="1287" y="0"/>
                </a:moveTo>
                <a:lnTo>
                  <a:pt x="20313" y="0"/>
                </a:lnTo>
                <a:cubicBezTo>
                  <a:pt x="21024" y="0"/>
                  <a:pt x="21600" y="745"/>
                  <a:pt x="21600" y="1664"/>
                </a:cubicBezTo>
                <a:lnTo>
                  <a:pt x="21600" y="21600"/>
                </a:lnTo>
                <a:lnTo>
                  <a:pt x="0" y="21600"/>
                </a:lnTo>
                <a:lnTo>
                  <a:pt x="0" y="1664"/>
                </a:lnTo>
                <a:cubicBezTo>
                  <a:pt x="0" y="745"/>
                  <a:pt x="576" y="0"/>
                  <a:pt x="1287" y="0"/>
                </a:cubicBezTo>
                <a:close/>
                <a:moveTo>
                  <a:pt x="1287" y="0"/>
                </a:moveTo>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78" name="Google Shape;578;p8"/>
          <p:cNvSpPr/>
          <p:nvPr/>
        </p:nvSpPr>
        <p:spPr>
          <a:xfrm>
            <a:off x="2205038" y="1447800"/>
            <a:ext cx="7213500" cy="3733800"/>
          </a:xfrm>
          <a:prstGeom prst="rect">
            <a:avLst/>
          </a:prstGeom>
          <a:noFill/>
          <a:ln>
            <a:noFill/>
          </a:ln>
        </p:spPr>
        <p:txBody>
          <a:bodyPr anchorCtr="0" anchor="t" bIns="0" lIns="0" spcFirstLastPara="1" rIns="0" wrap="square" tIns="0">
            <a:noAutofit/>
          </a:bodyPr>
          <a:lstStyle/>
          <a:p>
            <a:pPr indent="0" lvl="0" marL="0" marR="0" rtl="0" algn="l">
              <a:lnSpc>
                <a:spcPct val="44615"/>
              </a:lnSpc>
              <a:spcBef>
                <a:spcPts val="0"/>
              </a:spcBef>
              <a:spcAft>
                <a:spcPts val="0"/>
              </a:spcAft>
              <a:buNone/>
            </a:pPr>
            <a:r>
              <a:rPr baseline="-25000" lang="en-US" sz="13000">
                <a:solidFill>
                  <a:srgbClr val="49176D"/>
                </a:solidFill>
                <a:latin typeface="Arial"/>
                <a:ea typeface="Arial"/>
                <a:cs typeface="Arial"/>
                <a:sym typeface="Arial"/>
              </a:rPr>
              <a:t>“</a:t>
            </a:r>
            <a:r>
              <a:rPr lang="en-US" sz="4600">
                <a:solidFill>
                  <a:srgbClr val="49176D"/>
                </a:solidFill>
                <a:latin typeface="Arial"/>
                <a:ea typeface="Arial"/>
                <a:cs typeface="Arial"/>
                <a:sym typeface="Arial"/>
              </a:rPr>
              <a:t>Only three things</a:t>
            </a:r>
            <a:r>
              <a:rPr lang="en-US" sz="3600">
                <a:solidFill>
                  <a:schemeClr val="dk1"/>
                </a:solidFill>
                <a:latin typeface="Arial"/>
                <a:ea typeface="Arial"/>
                <a:cs typeface="Arial"/>
                <a:sym typeface="Arial"/>
              </a:rPr>
              <a:t> </a:t>
            </a:r>
            <a:r>
              <a:rPr lang="en-US" sz="3300">
                <a:solidFill>
                  <a:srgbClr val="994708"/>
                </a:solidFill>
                <a:latin typeface="Arial"/>
                <a:ea typeface="Arial"/>
                <a:cs typeface="Arial"/>
                <a:sym typeface="Arial"/>
              </a:rPr>
              <a:t>HAPPEN NATURALLY IN ORGANIZATIONS: </a:t>
            </a:r>
            <a:r>
              <a:rPr lang="en-US" sz="4600">
                <a:solidFill>
                  <a:srgbClr val="49176D"/>
                </a:solidFill>
                <a:latin typeface="Arial"/>
                <a:ea typeface="Arial"/>
                <a:cs typeface="Arial"/>
                <a:sym typeface="Arial"/>
              </a:rPr>
              <a:t> friction, confusion </a:t>
            </a:r>
            <a:r>
              <a:rPr lang="en-US" sz="3300">
                <a:solidFill>
                  <a:srgbClr val="994708"/>
                </a:solidFill>
                <a:latin typeface="Arial"/>
                <a:ea typeface="Arial"/>
                <a:cs typeface="Arial"/>
                <a:sym typeface="Arial"/>
              </a:rPr>
              <a:t>AND</a:t>
            </a:r>
            <a:r>
              <a:rPr lang="en-US" sz="4600">
                <a:solidFill>
                  <a:srgbClr val="49176D"/>
                </a:solidFill>
                <a:latin typeface="Arial"/>
                <a:ea typeface="Arial"/>
                <a:cs typeface="Arial"/>
                <a:sym typeface="Arial"/>
              </a:rPr>
              <a:t> underperformance . . .</a:t>
            </a:r>
            <a:endParaRPr sz="1800">
              <a:solidFill>
                <a:schemeClr val="dk1"/>
              </a:solidFill>
              <a:latin typeface="Arial"/>
              <a:ea typeface="Arial"/>
              <a:cs typeface="Arial"/>
              <a:sym typeface="Arial"/>
            </a:endParaRPr>
          </a:p>
        </p:txBody>
      </p:sp>
      <p:sp>
        <p:nvSpPr>
          <p:cNvPr id="579" name="Google Shape;579;p8"/>
          <p:cNvSpPr/>
          <p:nvPr/>
        </p:nvSpPr>
        <p:spPr>
          <a:xfrm>
            <a:off x="-163438" y="-1896214"/>
            <a:ext cx="2616200" cy="8520113"/>
          </a:xfrm>
          <a:prstGeom prst="rect">
            <a:avLst/>
          </a:prstGeom>
          <a:noFill/>
          <a:ln>
            <a:noFill/>
          </a:ln>
        </p:spPr>
        <p:txBody>
          <a:bodyPr anchorCtr="0" anchor="t" bIns="38100" lIns="38100" spcFirstLastPara="1" rIns="38100" wrap="square" tIns="38100">
            <a:noAutofit/>
          </a:bodyPr>
          <a:lstStyle/>
          <a:p>
            <a:pPr indent="0" lvl="0" marL="0" marR="0" rtl="0" algn="l">
              <a:spcBef>
                <a:spcPts val="0"/>
              </a:spcBef>
              <a:spcAft>
                <a:spcPts val="0"/>
              </a:spcAft>
              <a:buNone/>
            </a:pPr>
            <a:r>
              <a:rPr lang="en-US" sz="59500">
                <a:solidFill>
                  <a:srgbClr val="6CB33F"/>
                </a:solidFill>
                <a:latin typeface="Arial"/>
                <a:ea typeface="Arial"/>
                <a:cs typeface="Arial"/>
                <a:sym typeface="Arial"/>
              </a:rPr>
              <a:t>“		</a:t>
            </a:r>
            <a:endParaRPr/>
          </a:p>
        </p:txBody>
      </p:sp>
      <p:sp>
        <p:nvSpPr>
          <p:cNvPr id="580" name="Google Shape;580;p8"/>
          <p:cNvSpPr/>
          <p:nvPr/>
        </p:nvSpPr>
        <p:spPr>
          <a:xfrm>
            <a:off x="6242845" y="2426031"/>
            <a:ext cx="2616200" cy="3700131"/>
          </a:xfrm>
          <a:prstGeom prst="rect">
            <a:avLst/>
          </a:prstGeom>
          <a:noFill/>
          <a:ln>
            <a:noFill/>
          </a:ln>
        </p:spPr>
        <p:txBody>
          <a:bodyPr anchorCtr="0" anchor="t" bIns="38100" lIns="38100" spcFirstLastPara="1" rIns="38100" wrap="square" tIns="38100">
            <a:noAutofit/>
          </a:bodyPr>
          <a:lstStyle/>
          <a:p>
            <a:pPr indent="0" lvl="0" marL="0" marR="0" rtl="0" algn="l">
              <a:spcBef>
                <a:spcPts val="0"/>
              </a:spcBef>
              <a:spcAft>
                <a:spcPts val="0"/>
              </a:spcAft>
              <a:buNone/>
            </a:pPr>
            <a:r>
              <a:rPr lang="en-US" sz="59500">
                <a:solidFill>
                  <a:srgbClr val="6CB33F"/>
                </a:solidFill>
                <a:latin typeface="Arial"/>
                <a:ea typeface="Arial"/>
                <a:cs typeface="Arial"/>
                <a:sym typeface="Arial"/>
              </a:rPr>
              <a:t>”</a:t>
            </a:r>
            <a:endParaRPr/>
          </a:p>
        </p:txBody>
      </p:sp>
      <p:pic>
        <p:nvPicPr>
          <p:cNvPr descr="Logo&#10;&#10;Description automatically generated" id="581" name="Google Shape;581;p8"/>
          <p:cNvPicPr preferRelativeResize="0"/>
          <p:nvPr/>
        </p:nvPicPr>
        <p:blipFill rotWithShape="1">
          <a:blip r:embed="rId3">
            <a:alphaModFix/>
          </a:blip>
          <a:srcRect b="0" l="0" r="0" t="0"/>
          <a:stretch/>
        </p:blipFill>
        <p:spPr>
          <a:xfrm>
            <a:off x="227013" y="6069303"/>
            <a:ext cx="611221" cy="618206"/>
          </a:xfrm>
          <a:prstGeom prst="rect">
            <a:avLst/>
          </a:prstGeom>
          <a:noFill/>
          <a:ln>
            <a:noFill/>
          </a:ln>
        </p:spPr>
      </p:pic>
    </p:spTree>
  </p:cSld>
  <p:clrMapOvr>
    <a:masterClrMapping/>
  </p:clrMapOvr>
  <p:transition spd="med">
    <p:fade/>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86" name="Shape 586"/>
        <p:cNvGrpSpPr/>
        <p:nvPr/>
      </p:nvGrpSpPr>
      <p:grpSpPr>
        <a:xfrm>
          <a:off x="0" y="0"/>
          <a:ext cx="0" cy="0"/>
          <a:chOff x="0" y="0"/>
          <a:chExt cx="0" cy="0"/>
        </a:xfrm>
      </p:grpSpPr>
      <p:sp>
        <p:nvSpPr>
          <p:cNvPr id="587" name="Google Shape;587;p9"/>
          <p:cNvSpPr/>
          <p:nvPr/>
        </p:nvSpPr>
        <p:spPr>
          <a:xfrm>
            <a:off x="741363" y="0"/>
            <a:ext cx="7924800" cy="6126163"/>
          </a:xfrm>
          <a:custGeom>
            <a:rect b="b" l="l" r="r" t="t"/>
            <a:pathLst>
              <a:path extrusionOk="0" h="21600" w="21600">
                <a:moveTo>
                  <a:pt x="1287" y="0"/>
                </a:moveTo>
                <a:lnTo>
                  <a:pt x="20313" y="0"/>
                </a:lnTo>
                <a:cubicBezTo>
                  <a:pt x="21024" y="0"/>
                  <a:pt x="21600" y="745"/>
                  <a:pt x="21600" y="1664"/>
                </a:cubicBezTo>
                <a:lnTo>
                  <a:pt x="21600" y="21600"/>
                </a:lnTo>
                <a:lnTo>
                  <a:pt x="0" y="21600"/>
                </a:lnTo>
                <a:lnTo>
                  <a:pt x="0" y="1664"/>
                </a:lnTo>
                <a:cubicBezTo>
                  <a:pt x="0" y="745"/>
                  <a:pt x="576" y="0"/>
                  <a:pt x="1287" y="0"/>
                </a:cubicBezTo>
                <a:close/>
                <a:moveTo>
                  <a:pt x="1287" y="0"/>
                </a:moveTo>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88" name="Google Shape;588;p9"/>
          <p:cNvSpPr/>
          <p:nvPr/>
        </p:nvSpPr>
        <p:spPr>
          <a:xfrm>
            <a:off x="1284288" y="2522538"/>
            <a:ext cx="7366000" cy="3530600"/>
          </a:xfrm>
          <a:prstGeom prst="rect">
            <a:avLst/>
          </a:prstGeom>
          <a:noFill/>
          <a:ln>
            <a:noFill/>
          </a:ln>
        </p:spPr>
        <p:txBody>
          <a:bodyPr anchorCtr="0" anchor="t" bIns="0" lIns="0" spcFirstLastPara="1" rIns="0" wrap="square" tIns="0">
            <a:noAutofit/>
          </a:bodyPr>
          <a:lstStyle/>
          <a:p>
            <a:pPr indent="0" lvl="0" marL="0" marR="0" rtl="0" algn="l">
              <a:lnSpc>
                <a:spcPct val="44615"/>
              </a:lnSpc>
              <a:spcBef>
                <a:spcPts val="0"/>
              </a:spcBef>
              <a:spcAft>
                <a:spcPts val="0"/>
              </a:spcAft>
              <a:buNone/>
            </a:pPr>
            <a:r>
              <a:rPr baseline="-25000" lang="en-US" sz="13000">
                <a:solidFill>
                  <a:srgbClr val="49176D"/>
                </a:solidFill>
                <a:latin typeface="Arial"/>
                <a:ea typeface="Arial"/>
                <a:cs typeface="Arial"/>
                <a:sym typeface="Arial"/>
              </a:rPr>
              <a:t>“</a:t>
            </a:r>
            <a:r>
              <a:rPr lang="en-US" sz="4400">
                <a:solidFill>
                  <a:srgbClr val="994708"/>
                </a:solidFill>
                <a:latin typeface="Arial"/>
                <a:ea typeface="Arial"/>
                <a:cs typeface="Arial"/>
                <a:sym typeface="Arial"/>
              </a:rPr>
              <a:t>. . . everything else </a:t>
            </a:r>
            <a:endParaRPr/>
          </a:p>
          <a:p>
            <a:pPr indent="0" lvl="0" marL="0" marR="0" rtl="0" algn="l">
              <a:lnSpc>
                <a:spcPct val="44615"/>
              </a:lnSpc>
              <a:spcBef>
                <a:spcPts val="2000"/>
              </a:spcBef>
              <a:spcAft>
                <a:spcPts val="0"/>
              </a:spcAft>
              <a:buNone/>
            </a:pPr>
            <a:r>
              <a:rPr lang="en-US" sz="4600">
                <a:solidFill>
                  <a:srgbClr val="49176D"/>
                </a:solidFill>
                <a:latin typeface="Arial"/>
                <a:ea typeface="Arial"/>
                <a:cs typeface="Arial"/>
                <a:sym typeface="Arial"/>
              </a:rPr>
              <a:t>requires </a:t>
            </a:r>
            <a:r>
              <a:rPr lang="en-US" sz="4400">
                <a:solidFill>
                  <a:srgbClr val="994708"/>
                </a:solidFill>
                <a:latin typeface="Arial"/>
                <a:ea typeface="Arial"/>
                <a:cs typeface="Arial"/>
                <a:sym typeface="Arial"/>
              </a:rPr>
              <a:t>leadership</a:t>
            </a:r>
            <a:r>
              <a:rPr lang="en-US" sz="4600">
                <a:solidFill>
                  <a:srgbClr val="49176D"/>
                </a:solidFill>
                <a:latin typeface="Arial"/>
                <a:ea typeface="Arial"/>
                <a:cs typeface="Arial"/>
                <a:sym typeface="Arial"/>
              </a:rPr>
              <a:t>.</a:t>
            </a:r>
            <a:r>
              <a:rPr baseline="-25000" lang="en-US" sz="13000">
                <a:solidFill>
                  <a:srgbClr val="49176D"/>
                </a:solidFill>
                <a:latin typeface="Arial"/>
                <a:ea typeface="Arial"/>
                <a:cs typeface="Arial"/>
                <a:sym typeface="Arial"/>
              </a:rPr>
              <a:t>”</a:t>
            </a:r>
            <a:endParaRPr sz="1800">
              <a:solidFill>
                <a:schemeClr val="dk1"/>
              </a:solidFill>
              <a:latin typeface="Arial"/>
              <a:ea typeface="Arial"/>
              <a:cs typeface="Arial"/>
              <a:sym typeface="Arial"/>
            </a:endParaRPr>
          </a:p>
          <a:p>
            <a:pPr indent="-114300" lvl="0" marL="0" marR="0" rtl="0" algn="r">
              <a:lnSpc>
                <a:spcPct val="322222"/>
              </a:lnSpc>
              <a:spcBef>
                <a:spcPts val="2200"/>
              </a:spcBef>
              <a:spcAft>
                <a:spcPts val="0"/>
              </a:spcAft>
              <a:buClr>
                <a:srgbClr val="994708"/>
              </a:buClr>
              <a:buSzPts val="1800"/>
              <a:buFont typeface="Arial"/>
              <a:buChar char="–"/>
            </a:pPr>
            <a:r>
              <a:rPr i="1" lang="en-US" sz="1800">
                <a:solidFill>
                  <a:srgbClr val="994708"/>
                </a:solidFill>
                <a:latin typeface="Arial"/>
                <a:ea typeface="Arial"/>
                <a:cs typeface="Arial"/>
                <a:sym typeface="Arial"/>
              </a:rPr>
              <a:t>Peter Drucker</a:t>
            </a:r>
            <a:endParaRPr/>
          </a:p>
        </p:txBody>
      </p:sp>
      <p:sp>
        <p:nvSpPr>
          <p:cNvPr id="589" name="Google Shape;589;p9"/>
          <p:cNvSpPr/>
          <p:nvPr/>
        </p:nvSpPr>
        <p:spPr>
          <a:xfrm>
            <a:off x="963613" y="-1736725"/>
            <a:ext cx="2616200" cy="8520113"/>
          </a:xfrm>
          <a:prstGeom prst="rect">
            <a:avLst/>
          </a:prstGeom>
          <a:noFill/>
          <a:ln>
            <a:noFill/>
          </a:ln>
        </p:spPr>
        <p:txBody>
          <a:bodyPr anchorCtr="0" anchor="t" bIns="38100" lIns="38100" spcFirstLastPara="1" rIns="38100" wrap="square" tIns="38100">
            <a:noAutofit/>
          </a:bodyPr>
          <a:lstStyle/>
          <a:p>
            <a:pPr indent="0" lvl="0" marL="0" marR="0" rtl="0" algn="l">
              <a:spcBef>
                <a:spcPts val="0"/>
              </a:spcBef>
              <a:spcAft>
                <a:spcPts val="0"/>
              </a:spcAft>
              <a:buNone/>
            </a:pPr>
            <a:r>
              <a:rPr lang="en-US" sz="59500">
                <a:solidFill>
                  <a:srgbClr val="6CB33F"/>
                </a:solidFill>
                <a:latin typeface="Arial"/>
                <a:ea typeface="Arial"/>
                <a:cs typeface="Arial"/>
                <a:sym typeface="Arial"/>
              </a:rPr>
              <a:t>“		</a:t>
            </a:r>
            <a:endParaRPr/>
          </a:p>
        </p:txBody>
      </p:sp>
      <p:sp>
        <p:nvSpPr>
          <p:cNvPr id="590" name="Google Shape;590;p9"/>
          <p:cNvSpPr/>
          <p:nvPr/>
        </p:nvSpPr>
        <p:spPr>
          <a:xfrm>
            <a:off x="6706393" y="663354"/>
            <a:ext cx="2616200" cy="3403600"/>
          </a:xfrm>
          <a:prstGeom prst="rect">
            <a:avLst/>
          </a:prstGeom>
          <a:noFill/>
          <a:ln>
            <a:noFill/>
          </a:ln>
        </p:spPr>
        <p:txBody>
          <a:bodyPr anchorCtr="0" anchor="t" bIns="38100" lIns="38100" spcFirstLastPara="1" rIns="38100" wrap="square" tIns="38100">
            <a:noAutofit/>
          </a:bodyPr>
          <a:lstStyle/>
          <a:p>
            <a:pPr indent="0" lvl="0" marL="0" marR="0" rtl="0" algn="l">
              <a:spcBef>
                <a:spcPts val="0"/>
              </a:spcBef>
              <a:spcAft>
                <a:spcPts val="0"/>
              </a:spcAft>
              <a:buNone/>
            </a:pPr>
            <a:r>
              <a:rPr lang="en-US" sz="59500">
                <a:solidFill>
                  <a:srgbClr val="6CB33F"/>
                </a:solidFill>
                <a:latin typeface="Arial"/>
                <a:ea typeface="Arial"/>
                <a:cs typeface="Arial"/>
                <a:sym typeface="Arial"/>
              </a:rPr>
              <a:t>”</a:t>
            </a:r>
            <a:endParaRPr/>
          </a:p>
        </p:txBody>
      </p:sp>
      <p:pic>
        <p:nvPicPr>
          <p:cNvPr descr="Logo&#10;&#10;Description automatically generated" id="591" name="Google Shape;591;p9"/>
          <p:cNvPicPr preferRelativeResize="0"/>
          <p:nvPr/>
        </p:nvPicPr>
        <p:blipFill rotWithShape="1">
          <a:blip r:embed="rId3">
            <a:alphaModFix/>
          </a:blip>
          <a:srcRect b="0" l="0" r="0" t="0"/>
          <a:stretch/>
        </p:blipFill>
        <p:spPr>
          <a:xfrm>
            <a:off x="227013" y="6069303"/>
            <a:ext cx="611221" cy="618206"/>
          </a:xfrm>
          <a:prstGeom prst="rect">
            <a:avLst/>
          </a:prstGeom>
          <a:noFill/>
          <a:ln>
            <a:noFill/>
          </a:ln>
        </p:spPr>
      </p:pic>
    </p:spTree>
  </p:cSld>
  <p:clrMapOvr>
    <a:masterClrMapping/>
  </p:clrMapOvr>
  <p:transition spd="med">
    <p:fade/>
  </p:transition>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Custom 3">
      <a:dk1>
        <a:srgbClr val="000000"/>
      </a:dk1>
      <a:lt1>
        <a:srgbClr val="FFFFFF"/>
      </a:lt1>
      <a:dk2>
        <a:srgbClr val="9C0059"/>
      </a:dk2>
      <a:lt2>
        <a:srgbClr val="EEECE1"/>
      </a:lt2>
      <a:accent1>
        <a:srgbClr val="00927E"/>
      </a:accent1>
      <a:accent2>
        <a:srgbClr val="009AC7"/>
      </a:accent2>
      <a:accent3>
        <a:srgbClr val="6CB33F"/>
      </a:accent3>
      <a:accent4>
        <a:srgbClr val="E87D1E"/>
      </a:accent4>
      <a:accent5>
        <a:srgbClr val="49176D"/>
      </a:accent5>
      <a:accent6>
        <a:srgbClr val="994708"/>
      </a:accent6>
      <a:hlink>
        <a:srgbClr val="000000"/>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Ion Boardroom">
  <a:themeElements>
    <a:clrScheme name="Ion Boardroom">
      <a:dk1>
        <a:srgbClr val="000000"/>
      </a:dk1>
      <a:lt1>
        <a:srgbClr val="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2010-04-15T17:59:29Z</dcterms:created>
  <dc:creator>laurel katz</dc:creator>
</cp:coreProperties>
</file>